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4"/>
  </p:sldMasterIdLst>
  <p:notesMasterIdLst>
    <p:notesMasterId r:id="rId36"/>
  </p:notesMasterIdLst>
  <p:sldIdLst>
    <p:sldId id="256" r:id="rId5"/>
    <p:sldId id="257" r:id="rId6"/>
    <p:sldId id="261" r:id="rId7"/>
    <p:sldId id="258" r:id="rId8"/>
    <p:sldId id="259" r:id="rId9"/>
    <p:sldId id="260" r:id="rId10"/>
    <p:sldId id="262" r:id="rId11"/>
    <p:sldId id="263" r:id="rId12"/>
    <p:sldId id="266" r:id="rId13"/>
    <p:sldId id="265" r:id="rId14"/>
    <p:sldId id="272" r:id="rId15"/>
    <p:sldId id="274" r:id="rId16"/>
    <p:sldId id="275" r:id="rId17"/>
    <p:sldId id="289" r:id="rId18"/>
    <p:sldId id="276" r:id="rId19"/>
    <p:sldId id="279" r:id="rId20"/>
    <p:sldId id="280" r:id="rId21"/>
    <p:sldId id="282" r:id="rId22"/>
    <p:sldId id="281" r:id="rId23"/>
    <p:sldId id="283" r:id="rId24"/>
    <p:sldId id="267" r:id="rId25"/>
    <p:sldId id="268" r:id="rId26"/>
    <p:sldId id="273" r:id="rId27"/>
    <p:sldId id="284" r:id="rId28"/>
    <p:sldId id="287" r:id="rId29"/>
    <p:sldId id="288" r:id="rId30"/>
    <p:sldId id="270" r:id="rId31"/>
    <p:sldId id="290" r:id="rId32"/>
    <p:sldId id="269" r:id="rId33"/>
    <p:sldId id="271" r:id="rId34"/>
    <p:sldId id="28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178AE-40E5-42E7-91D1-8ACE51AEA3F9}" v="4" dt="2025-07-21T18:27:11.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erne Walker" userId="d5031133-77de-4c48-bdfe-f61d33eb3bed" providerId="ADAL" clId="{D28178AE-40E5-42E7-91D1-8ACE51AEA3F9}"/>
    <pc:docChg chg="custSel modSld">
      <pc:chgData name="Laverne Walker" userId="d5031133-77de-4c48-bdfe-f61d33eb3bed" providerId="ADAL" clId="{D28178AE-40E5-42E7-91D1-8ACE51AEA3F9}" dt="2025-07-21T18:27:16.194" v="17" actId="1076"/>
      <pc:docMkLst>
        <pc:docMk/>
      </pc:docMkLst>
      <pc:sldChg chg="modSp mod">
        <pc:chgData name="Laverne Walker" userId="d5031133-77de-4c48-bdfe-f61d33eb3bed" providerId="ADAL" clId="{D28178AE-40E5-42E7-91D1-8ACE51AEA3F9}" dt="2025-07-21T18:23:34.708" v="0" actId="1076"/>
        <pc:sldMkLst>
          <pc:docMk/>
          <pc:sldMk cId="4191952264" sldId="256"/>
        </pc:sldMkLst>
        <pc:picChg chg="mod">
          <ac:chgData name="Laverne Walker" userId="d5031133-77de-4c48-bdfe-f61d33eb3bed" providerId="ADAL" clId="{D28178AE-40E5-42E7-91D1-8ACE51AEA3F9}" dt="2025-07-21T18:23:34.708" v="0" actId="1076"/>
          <ac:picMkLst>
            <pc:docMk/>
            <pc:sldMk cId="4191952264" sldId="256"/>
            <ac:picMk id="6" creationId="{00000000-0000-0000-0000-000000000000}"/>
          </ac:picMkLst>
        </pc:picChg>
      </pc:sldChg>
      <pc:sldChg chg="addSp delSp modSp mod">
        <pc:chgData name="Laverne Walker" userId="d5031133-77de-4c48-bdfe-f61d33eb3bed" providerId="ADAL" clId="{D28178AE-40E5-42E7-91D1-8ACE51AEA3F9}" dt="2025-07-21T18:27:16.194" v="17" actId="1076"/>
        <pc:sldMkLst>
          <pc:docMk/>
          <pc:sldMk cId="3206879" sldId="286"/>
        </pc:sldMkLst>
        <pc:picChg chg="add mod">
          <ac:chgData name="Laverne Walker" userId="d5031133-77de-4c48-bdfe-f61d33eb3bed" providerId="ADAL" clId="{D28178AE-40E5-42E7-91D1-8ACE51AEA3F9}" dt="2025-07-21T18:24:25.288" v="5" actId="1076"/>
          <ac:picMkLst>
            <pc:docMk/>
            <pc:sldMk cId="3206879" sldId="286"/>
            <ac:picMk id="3" creationId="{C90B3171-C737-3ACC-8E74-B5A7A5719589}"/>
          </ac:picMkLst>
        </pc:picChg>
        <pc:picChg chg="mod">
          <ac:chgData name="Laverne Walker" userId="d5031133-77de-4c48-bdfe-f61d33eb3bed" providerId="ADAL" clId="{D28178AE-40E5-42E7-91D1-8ACE51AEA3F9}" dt="2025-07-21T18:26:43.442" v="13" actId="1076"/>
          <ac:picMkLst>
            <pc:docMk/>
            <pc:sldMk cId="3206879" sldId="286"/>
            <ac:picMk id="5" creationId="{00000000-0000-0000-0000-000000000000}"/>
          </ac:picMkLst>
        </pc:picChg>
        <pc:picChg chg="del">
          <ac:chgData name="Laverne Walker" userId="d5031133-77de-4c48-bdfe-f61d33eb3bed" providerId="ADAL" clId="{D28178AE-40E5-42E7-91D1-8ACE51AEA3F9}" dt="2025-07-21T18:23:50.192" v="1" actId="478"/>
          <ac:picMkLst>
            <pc:docMk/>
            <pc:sldMk cId="3206879" sldId="286"/>
            <ac:picMk id="6" creationId="{F6A02353-5C8E-C2D7-FC7C-78849675FE7F}"/>
          </ac:picMkLst>
        </pc:picChg>
        <pc:picChg chg="add mod">
          <ac:chgData name="Laverne Walker" userId="d5031133-77de-4c48-bdfe-f61d33eb3bed" providerId="ADAL" clId="{D28178AE-40E5-42E7-91D1-8ACE51AEA3F9}" dt="2025-07-21T18:25:01.929" v="9" actId="1076"/>
          <ac:picMkLst>
            <pc:docMk/>
            <pc:sldMk cId="3206879" sldId="286"/>
            <ac:picMk id="7" creationId="{25AF13C2-FF5F-8C0F-44E7-40F75030E858}"/>
          </ac:picMkLst>
        </pc:picChg>
        <pc:picChg chg="add del mod">
          <ac:chgData name="Laverne Walker" userId="d5031133-77de-4c48-bdfe-f61d33eb3bed" providerId="ADAL" clId="{D28178AE-40E5-42E7-91D1-8ACE51AEA3F9}" dt="2025-07-21T18:27:08.877" v="15" actId="478"/>
          <ac:picMkLst>
            <pc:docMk/>
            <pc:sldMk cId="3206879" sldId="286"/>
            <ac:picMk id="8" creationId="{7B729CA0-F178-51B7-8946-3B3D10E5DD9B}"/>
          </ac:picMkLst>
        </pc:picChg>
        <pc:picChg chg="add mod">
          <ac:chgData name="Laverne Walker" userId="d5031133-77de-4c48-bdfe-f61d33eb3bed" providerId="ADAL" clId="{D28178AE-40E5-42E7-91D1-8ACE51AEA3F9}" dt="2025-07-21T18:27:16.194" v="17" actId="1076"/>
          <ac:picMkLst>
            <pc:docMk/>
            <pc:sldMk cId="3206879" sldId="286"/>
            <ac:picMk id="9" creationId="{15886F13-9C4A-E618-D80B-2A3F5A4B1B0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159EF-4773-4C44-B29E-1F0381FAE90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0EB2B76-10F1-4CA6-B05B-F573F7B412ED}">
      <dgm:prSet/>
      <dgm:spPr/>
      <dgm:t>
        <a:bodyPr/>
        <a:lstStyle/>
        <a:p>
          <a:pPr rtl="0"/>
          <a:r>
            <a:rPr lang="en-US"/>
            <a:t>Environmental Management Authority (2000)</a:t>
          </a:r>
          <a:endParaRPr lang="en-TT"/>
        </a:p>
      </dgm:t>
    </dgm:pt>
    <dgm:pt modelId="{B32869FE-12AD-4CF2-96A2-A93F8021CE6B}" type="parTrans" cxnId="{85D66550-A769-4F93-8BAA-222D4F19282B}">
      <dgm:prSet/>
      <dgm:spPr/>
      <dgm:t>
        <a:bodyPr/>
        <a:lstStyle/>
        <a:p>
          <a:endParaRPr lang="en-US"/>
        </a:p>
      </dgm:t>
    </dgm:pt>
    <dgm:pt modelId="{BFEA788F-E62C-4B9C-8EF9-26FB577B39A7}" type="sibTrans" cxnId="{85D66550-A769-4F93-8BAA-222D4F19282B}">
      <dgm:prSet/>
      <dgm:spPr/>
      <dgm:t>
        <a:bodyPr/>
        <a:lstStyle/>
        <a:p>
          <a:endParaRPr lang="en-US"/>
        </a:p>
      </dgm:t>
    </dgm:pt>
    <dgm:pt modelId="{74D8C941-5D3F-4417-9F76-778A8C721BDD}">
      <dgm:prSet/>
      <dgm:spPr/>
      <dgm:t>
        <a:bodyPr/>
        <a:lstStyle/>
        <a:p>
          <a:pPr rtl="0"/>
          <a:r>
            <a:rPr lang="en-US"/>
            <a:t>Water Pollution Rules (2019)</a:t>
          </a:r>
          <a:endParaRPr lang="en-TT"/>
        </a:p>
      </dgm:t>
    </dgm:pt>
    <dgm:pt modelId="{5545DE3D-9009-4440-BA4C-9A75B1CCDB5B}" type="parTrans" cxnId="{BA422382-CF86-4FBE-B2F3-C66B673CA15A}">
      <dgm:prSet/>
      <dgm:spPr/>
      <dgm:t>
        <a:bodyPr/>
        <a:lstStyle/>
        <a:p>
          <a:endParaRPr lang="en-US"/>
        </a:p>
      </dgm:t>
    </dgm:pt>
    <dgm:pt modelId="{61E22C48-ECE1-490C-98E7-DBF5FE704135}" type="sibTrans" cxnId="{BA422382-CF86-4FBE-B2F3-C66B673CA15A}">
      <dgm:prSet/>
      <dgm:spPr/>
      <dgm:t>
        <a:bodyPr/>
        <a:lstStyle/>
        <a:p>
          <a:endParaRPr lang="en-US"/>
        </a:p>
      </dgm:t>
    </dgm:pt>
    <dgm:pt modelId="{C974D8CA-1087-4BD2-9D33-5D9C0EC0EEA6}">
      <dgm:prSet/>
      <dgm:spPr/>
      <dgm:t>
        <a:bodyPr/>
        <a:lstStyle/>
        <a:p>
          <a:pPr rtl="0"/>
          <a:r>
            <a:rPr lang="en-US"/>
            <a:t>Classification as receiving waters</a:t>
          </a:r>
          <a:endParaRPr lang="en-TT"/>
        </a:p>
      </dgm:t>
    </dgm:pt>
    <dgm:pt modelId="{334E9955-A0DE-45A6-9D71-45EFF787CC18}" type="parTrans" cxnId="{3B047D1D-11E8-48E9-948D-7BC2D7231892}">
      <dgm:prSet/>
      <dgm:spPr/>
      <dgm:t>
        <a:bodyPr/>
        <a:lstStyle/>
        <a:p>
          <a:endParaRPr lang="en-US"/>
        </a:p>
      </dgm:t>
    </dgm:pt>
    <dgm:pt modelId="{6D0975DE-3452-4D01-B6E6-9761D1B14EF5}" type="sibTrans" cxnId="{3B047D1D-11E8-48E9-948D-7BC2D7231892}">
      <dgm:prSet/>
      <dgm:spPr/>
      <dgm:t>
        <a:bodyPr/>
        <a:lstStyle/>
        <a:p>
          <a:endParaRPr lang="en-US"/>
        </a:p>
      </dgm:t>
    </dgm:pt>
    <dgm:pt modelId="{9117E69D-48B5-4E75-A577-524074198ACA}">
      <dgm:prSet/>
      <dgm:spPr/>
      <dgm:t>
        <a:bodyPr/>
        <a:lstStyle/>
        <a:p>
          <a:pPr rtl="0"/>
          <a:r>
            <a:rPr lang="en-US" b="1"/>
            <a:t>Environmentally Sensitive Areas </a:t>
          </a:r>
          <a:endParaRPr lang="en-TT"/>
        </a:p>
      </dgm:t>
    </dgm:pt>
    <dgm:pt modelId="{671A47D3-2DF3-4B2B-8241-62D41D6219F1}" type="parTrans" cxnId="{96D18E2F-749D-4499-9239-143606CBCE65}">
      <dgm:prSet/>
      <dgm:spPr/>
      <dgm:t>
        <a:bodyPr/>
        <a:lstStyle/>
        <a:p>
          <a:endParaRPr lang="en-US"/>
        </a:p>
      </dgm:t>
    </dgm:pt>
    <dgm:pt modelId="{96EE4F82-FC28-4B19-B062-628544F44A7D}" type="sibTrans" cxnId="{96D18E2F-749D-4499-9239-143606CBCE65}">
      <dgm:prSet/>
      <dgm:spPr/>
      <dgm:t>
        <a:bodyPr/>
        <a:lstStyle/>
        <a:p>
          <a:endParaRPr lang="en-US"/>
        </a:p>
      </dgm:t>
    </dgm:pt>
    <dgm:pt modelId="{CDE74D84-34FD-4BE6-BF49-A52612EC198A}">
      <dgm:prSet/>
      <dgm:spPr/>
      <dgm:t>
        <a:bodyPr/>
        <a:lstStyle/>
        <a:p>
          <a:pPr rtl="0"/>
          <a:r>
            <a:rPr lang="en-US" b="1"/>
            <a:t>Inland Surface waters</a:t>
          </a:r>
          <a:endParaRPr lang="en-TT"/>
        </a:p>
      </dgm:t>
    </dgm:pt>
    <dgm:pt modelId="{9A884FA1-5762-4B49-9083-C4B02BA17BF8}" type="parTrans" cxnId="{36614415-501E-4201-8866-9BD29A298373}">
      <dgm:prSet/>
      <dgm:spPr/>
      <dgm:t>
        <a:bodyPr/>
        <a:lstStyle/>
        <a:p>
          <a:endParaRPr lang="en-US"/>
        </a:p>
      </dgm:t>
    </dgm:pt>
    <dgm:pt modelId="{3E1C5782-9266-4742-9DF7-FA0CF5FD7FE4}" type="sibTrans" cxnId="{36614415-501E-4201-8866-9BD29A298373}">
      <dgm:prSet/>
      <dgm:spPr/>
      <dgm:t>
        <a:bodyPr/>
        <a:lstStyle/>
        <a:p>
          <a:endParaRPr lang="en-US"/>
        </a:p>
      </dgm:t>
    </dgm:pt>
    <dgm:pt modelId="{ECA684CC-4F90-403D-8693-EE4EA69BB4FC}">
      <dgm:prSet/>
      <dgm:spPr/>
      <dgm:t>
        <a:bodyPr/>
        <a:lstStyle/>
        <a:p>
          <a:pPr rtl="0"/>
          <a:r>
            <a:rPr lang="en-US" b="1"/>
            <a:t>Coastal nearshore</a:t>
          </a:r>
          <a:endParaRPr lang="en-TT"/>
        </a:p>
      </dgm:t>
    </dgm:pt>
    <dgm:pt modelId="{2251B25F-BA89-4438-8B09-4149A93EF3BD}" type="parTrans" cxnId="{604835D3-7261-46F3-8210-6A4630B2E5A5}">
      <dgm:prSet/>
      <dgm:spPr/>
      <dgm:t>
        <a:bodyPr/>
        <a:lstStyle/>
        <a:p>
          <a:endParaRPr lang="en-US"/>
        </a:p>
      </dgm:t>
    </dgm:pt>
    <dgm:pt modelId="{91BF1B97-4E3C-4E0F-AD92-4359D9173E0D}" type="sibTrans" cxnId="{604835D3-7261-46F3-8210-6A4630B2E5A5}">
      <dgm:prSet/>
      <dgm:spPr/>
      <dgm:t>
        <a:bodyPr/>
        <a:lstStyle/>
        <a:p>
          <a:endParaRPr lang="en-US"/>
        </a:p>
      </dgm:t>
    </dgm:pt>
    <dgm:pt modelId="{FF8135D4-086D-4F0E-9516-EB4D3BA09AC7}">
      <dgm:prSet/>
      <dgm:spPr/>
      <dgm:t>
        <a:bodyPr/>
        <a:lstStyle/>
        <a:p>
          <a:pPr rtl="0"/>
          <a:r>
            <a:rPr lang="en-US" b="1"/>
            <a:t>Marine offshore</a:t>
          </a:r>
          <a:endParaRPr lang="en-TT"/>
        </a:p>
      </dgm:t>
    </dgm:pt>
    <dgm:pt modelId="{2971FC8A-DA65-491E-9FE2-00DFE58827F0}" type="parTrans" cxnId="{0C5F2546-1351-422D-830C-7647B25CDC7E}">
      <dgm:prSet/>
      <dgm:spPr/>
      <dgm:t>
        <a:bodyPr/>
        <a:lstStyle/>
        <a:p>
          <a:endParaRPr lang="en-US"/>
        </a:p>
      </dgm:t>
    </dgm:pt>
    <dgm:pt modelId="{0E9953AA-0FCD-412E-9C79-F4587182012F}" type="sibTrans" cxnId="{0C5F2546-1351-422D-830C-7647B25CDC7E}">
      <dgm:prSet/>
      <dgm:spPr/>
      <dgm:t>
        <a:bodyPr/>
        <a:lstStyle/>
        <a:p>
          <a:endParaRPr lang="en-US"/>
        </a:p>
      </dgm:t>
    </dgm:pt>
    <dgm:pt modelId="{ABB67EB6-C2F4-4D7B-A49C-42E1EB944067}" type="pres">
      <dgm:prSet presAssocID="{9F2159EF-4773-4C44-B29E-1F0381FAE90B}" presName="Name0" presStyleCnt="0">
        <dgm:presLayoutVars>
          <dgm:dir/>
          <dgm:animLvl val="lvl"/>
          <dgm:resizeHandles val="exact"/>
        </dgm:presLayoutVars>
      </dgm:prSet>
      <dgm:spPr/>
    </dgm:pt>
    <dgm:pt modelId="{925BAAE3-BBAA-4DA7-97BF-C62D96FDDC4D}" type="pres">
      <dgm:prSet presAssocID="{D0EB2B76-10F1-4CA6-B05B-F573F7B412ED}" presName="linNode" presStyleCnt="0"/>
      <dgm:spPr/>
    </dgm:pt>
    <dgm:pt modelId="{C83C7E05-139E-4014-A1C0-E67E75ACCF9B}" type="pres">
      <dgm:prSet presAssocID="{D0EB2B76-10F1-4CA6-B05B-F573F7B412ED}" presName="parentText" presStyleLbl="node1" presStyleIdx="0" presStyleCnt="2">
        <dgm:presLayoutVars>
          <dgm:chMax val="1"/>
          <dgm:bulletEnabled val="1"/>
        </dgm:presLayoutVars>
      </dgm:prSet>
      <dgm:spPr/>
    </dgm:pt>
    <dgm:pt modelId="{814B328D-34CC-4C70-93B9-50295DB48EA9}" type="pres">
      <dgm:prSet presAssocID="{D0EB2B76-10F1-4CA6-B05B-F573F7B412ED}" presName="descendantText" presStyleLbl="alignAccFollowNode1" presStyleIdx="0" presStyleCnt="2">
        <dgm:presLayoutVars>
          <dgm:bulletEnabled val="1"/>
        </dgm:presLayoutVars>
      </dgm:prSet>
      <dgm:spPr/>
    </dgm:pt>
    <dgm:pt modelId="{FDFE15D4-C627-4098-ACBD-087F0E12C97C}" type="pres">
      <dgm:prSet presAssocID="{BFEA788F-E62C-4B9C-8EF9-26FB577B39A7}" presName="sp" presStyleCnt="0"/>
      <dgm:spPr/>
    </dgm:pt>
    <dgm:pt modelId="{78DA69E9-8169-4468-941A-AE22227D9CD7}" type="pres">
      <dgm:prSet presAssocID="{C974D8CA-1087-4BD2-9D33-5D9C0EC0EEA6}" presName="linNode" presStyleCnt="0"/>
      <dgm:spPr/>
    </dgm:pt>
    <dgm:pt modelId="{CD754A9B-1CB8-4D6B-8089-850396D8223E}" type="pres">
      <dgm:prSet presAssocID="{C974D8CA-1087-4BD2-9D33-5D9C0EC0EEA6}" presName="parentText" presStyleLbl="node1" presStyleIdx="1" presStyleCnt="2">
        <dgm:presLayoutVars>
          <dgm:chMax val="1"/>
          <dgm:bulletEnabled val="1"/>
        </dgm:presLayoutVars>
      </dgm:prSet>
      <dgm:spPr/>
    </dgm:pt>
    <dgm:pt modelId="{9178B21F-0CA9-4C44-BA63-A48ED4177DC7}" type="pres">
      <dgm:prSet presAssocID="{C974D8CA-1087-4BD2-9D33-5D9C0EC0EEA6}" presName="descendantText" presStyleLbl="alignAccFollowNode1" presStyleIdx="1" presStyleCnt="2">
        <dgm:presLayoutVars>
          <dgm:bulletEnabled val="1"/>
        </dgm:presLayoutVars>
      </dgm:prSet>
      <dgm:spPr/>
    </dgm:pt>
  </dgm:ptLst>
  <dgm:cxnLst>
    <dgm:cxn modelId="{36614415-501E-4201-8866-9BD29A298373}" srcId="{C974D8CA-1087-4BD2-9D33-5D9C0EC0EEA6}" destId="{CDE74D84-34FD-4BE6-BF49-A52612EC198A}" srcOrd="1" destOrd="0" parTransId="{9A884FA1-5762-4B49-9083-C4B02BA17BF8}" sibTransId="{3E1C5782-9266-4742-9DF7-FA0CF5FD7FE4}"/>
    <dgm:cxn modelId="{3B047D1D-11E8-48E9-948D-7BC2D7231892}" srcId="{9F2159EF-4773-4C44-B29E-1F0381FAE90B}" destId="{C974D8CA-1087-4BD2-9D33-5D9C0EC0EEA6}" srcOrd="1" destOrd="0" parTransId="{334E9955-A0DE-45A6-9D71-45EFF787CC18}" sibTransId="{6D0975DE-3452-4D01-B6E6-9761D1B14EF5}"/>
    <dgm:cxn modelId="{96D18E2F-749D-4499-9239-143606CBCE65}" srcId="{C974D8CA-1087-4BD2-9D33-5D9C0EC0EEA6}" destId="{9117E69D-48B5-4E75-A577-524074198ACA}" srcOrd="0" destOrd="0" parTransId="{671A47D3-2DF3-4B2B-8241-62D41D6219F1}" sibTransId="{96EE4F82-FC28-4B19-B062-628544F44A7D}"/>
    <dgm:cxn modelId="{0C5F2546-1351-422D-830C-7647B25CDC7E}" srcId="{C974D8CA-1087-4BD2-9D33-5D9C0EC0EEA6}" destId="{FF8135D4-086D-4F0E-9516-EB4D3BA09AC7}" srcOrd="3" destOrd="0" parTransId="{2971FC8A-DA65-491E-9FE2-00DFE58827F0}" sibTransId="{0E9953AA-0FCD-412E-9C79-F4587182012F}"/>
    <dgm:cxn modelId="{55F4C748-4BBA-4168-BC0F-329F0A48DB55}" type="presOf" srcId="{CDE74D84-34FD-4BE6-BF49-A52612EC198A}" destId="{9178B21F-0CA9-4C44-BA63-A48ED4177DC7}" srcOrd="0" destOrd="1" presId="urn:microsoft.com/office/officeart/2005/8/layout/vList5"/>
    <dgm:cxn modelId="{85D66550-A769-4F93-8BAA-222D4F19282B}" srcId="{9F2159EF-4773-4C44-B29E-1F0381FAE90B}" destId="{D0EB2B76-10F1-4CA6-B05B-F573F7B412ED}" srcOrd="0" destOrd="0" parTransId="{B32869FE-12AD-4CF2-96A2-A93F8021CE6B}" sibTransId="{BFEA788F-E62C-4B9C-8EF9-26FB577B39A7}"/>
    <dgm:cxn modelId="{1502D150-28AD-4CA6-BF85-9224BDC31A1F}" type="presOf" srcId="{9117E69D-48B5-4E75-A577-524074198ACA}" destId="{9178B21F-0CA9-4C44-BA63-A48ED4177DC7}" srcOrd="0" destOrd="0" presId="urn:microsoft.com/office/officeart/2005/8/layout/vList5"/>
    <dgm:cxn modelId="{BA422382-CF86-4FBE-B2F3-C66B673CA15A}" srcId="{D0EB2B76-10F1-4CA6-B05B-F573F7B412ED}" destId="{74D8C941-5D3F-4417-9F76-778A8C721BDD}" srcOrd="0" destOrd="0" parTransId="{5545DE3D-9009-4440-BA4C-9A75B1CCDB5B}" sibTransId="{61E22C48-ECE1-490C-98E7-DBF5FE704135}"/>
    <dgm:cxn modelId="{7C536EA9-9831-48AE-95F8-C6B2A86219CC}" type="presOf" srcId="{FF8135D4-086D-4F0E-9516-EB4D3BA09AC7}" destId="{9178B21F-0CA9-4C44-BA63-A48ED4177DC7}" srcOrd="0" destOrd="3" presId="urn:microsoft.com/office/officeart/2005/8/layout/vList5"/>
    <dgm:cxn modelId="{B702C2AD-060D-443D-A84F-E0DB13F6BDD0}" type="presOf" srcId="{74D8C941-5D3F-4417-9F76-778A8C721BDD}" destId="{814B328D-34CC-4C70-93B9-50295DB48EA9}" srcOrd="0" destOrd="0" presId="urn:microsoft.com/office/officeart/2005/8/layout/vList5"/>
    <dgm:cxn modelId="{751DF6B4-B579-4183-90D0-DB6B4DCF423A}" type="presOf" srcId="{C974D8CA-1087-4BD2-9D33-5D9C0EC0EEA6}" destId="{CD754A9B-1CB8-4D6B-8089-850396D8223E}" srcOrd="0" destOrd="0" presId="urn:microsoft.com/office/officeart/2005/8/layout/vList5"/>
    <dgm:cxn modelId="{604835D3-7261-46F3-8210-6A4630B2E5A5}" srcId="{C974D8CA-1087-4BD2-9D33-5D9C0EC0EEA6}" destId="{ECA684CC-4F90-403D-8693-EE4EA69BB4FC}" srcOrd="2" destOrd="0" parTransId="{2251B25F-BA89-4438-8B09-4149A93EF3BD}" sibTransId="{91BF1B97-4E3C-4E0F-AD92-4359D9173E0D}"/>
    <dgm:cxn modelId="{4709F3D3-5F0A-4012-BACB-6BA2DAE8C757}" type="presOf" srcId="{9F2159EF-4773-4C44-B29E-1F0381FAE90B}" destId="{ABB67EB6-C2F4-4D7B-A49C-42E1EB944067}" srcOrd="0" destOrd="0" presId="urn:microsoft.com/office/officeart/2005/8/layout/vList5"/>
    <dgm:cxn modelId="{EC9829E5-6372-48C7-BBD8-88B67FAB8BCC}" type="presOf" srcId="{ECA684CC-4F90-403D-8693-EE4EA69BB4FC}" destId="{9178B21F-0CA9-4C44-BA63-A48ED4177DC7}" srcOrd="0" destOrd="2" presId="urn:microsoft.com/office/officeart/2005/8/layout/vList5"/>
    <dgm:cxn modelId="{717382EA-5086-4A96-9730-C9FAE03A68D9}" type="presOf" srcId="{D0EB2B76-10F1-4CA6-B05B-F573F7B412ED}" destId="{C83C7E05-139E-4014-A1C0-E67E75ACCF9B}" srcOrd="0" destOrd="0" presId="urn:microsoft.com/office/officeart/2005/8/layout/vList5"/>
    <dgm:cxn modelId="{3BEFFCAF-7B89-4FA2-801C-8ED85ADB6256}" type="presParOf" srcId="{ABB67EB6-C2F4-4D7B-A49C-42E1EB944067}" destId="{925BAAE3-BBAA-4DA7-97BF-C62D96FDDC4D}" srcOrd="0" destOrd="0" presId="urn:microsoft.com/office/officeart/2005/8/layout/vList5"/>
    <dgm:cxn modelId="{63B3142B-1A93-41E6-BA07-3D3EBDD333DC}" type="presParOf" srcId="{925BAAE3-BBAA-4DA7-97BF-C62D96FDDC4D}" destId="{C83C7E05-139E-4014-A1C0-E67E75ACCF9B}" srcOrd="0" destOrd="0" presId="urn:microsoft.com/office/officeart/2005/8/layout/vList5"/>
    <dgm:cxn modelId="{DACAE2B9-999C-4317-BB8F-58D7107956C7}" type="presParOf" srcId="{925BAAE3-BBAA-4DA7-97BF-C62D96FDDC4D}" destId="{814B328D-34CC-4C70-93B9-50295DB48EA9}" srcOrd="1" destOrd="0" presId="urn:microsoft.com/office/officeart/2005/8/layout/vList5"/>
    <dgm:cxn modelId="{12C8D750-FEB6-4A83-8466-0FD1124FAE32}" type="presParOf" srcId="{ABB67EB6-C2F4-4D7B-A49C-42E1EB944067}" destId="{FDFE15D4-C627-4098-ACBD-087F0E12C97C}" srcOrd="1" destOrd="0" presId="urn:microsoft.com/office/officeart/2005/8/layout/vList5"/>
    <dgm:cxn modelId="{A6C1987C-5068-49E5-BC5D-B1E2494B2987}" type="presParOf" srcId="{ABB67EB6-C2F4-4D7B-A49C-42E1EB944067}" destId="{78DA69E9-8169-4468-941A-AE22227D9CD7}" srcOrd="2" destOrd="0" presId="urn:microsoft.com/office/officeart/2005/8/layout/vList5"/>
    <dgm:cxn modelId="{4F53793E-5A0B-48EF-A063-6B18831EEC7D}" type="presParOf" srcId="{78DA69E9-8169-4468-941A-AE22227D9CD7}" destId="{CD754A9B-1CB8-4D6B-8089-850396D8223E}" srcOrd="0" destOrd="0" presId="urn:microsoft.com/office/officeart/2005/8/layout/vList5"/>
    <dgm:cxn modelId="{D2479FD7-B272-49C5-96B0-277E03131AA3}" type="presParOf" srcId="{78DA69E9-8169-4468-941A-AE22227D9CD7}" destId="{9178B21F-0CA9-4C44-BA63-A48ED4177D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72479E-1057-4CD7-8816-AEF3CF9A07F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A58EA50-842C-4C56-8BE8-A3A9B69BEE48}">
      <dgm:prSet/>
      <dgm:spPr/>
      <dgm:t>
        <a:bodyPr/>
        <a:lstStyle/>
        <a:p>
          <a:pPr rtl="0"/>
          <a:r>
            <a:rPr lang="en-US"/>
            <a:t>Surface Water Quality Standards - further classified according to water quality criteria </a:t>
          </a:r>
          <a:endParaRPr lang="en-TT"/>
        </a:p>
      </dgm:t>
    </dgm:pt>
    <dgm:pt modelId="{314C7B1A-D222-46DC-A955-B5DE7A39B1BE}" type="parTrans" cxnId="{C9911F42-0D08-4671-A81E-BBA0917CA8AD}">
      <dgm:prSet/>
      <dgm:spPr/>
      <dgm:t>
        <a:bodyPr/>
        <a:lstStyle/>
        <a:p>
          <a:endParaRPr lang="en-US"/>
        </a:p>
      </dgm:t>
    </dgm:pt>
    <dgm:pt modelId="{4DE30B15-15AC-491A-8153-FEF3B502EFC1}" type="sibTrans" cxnId="{C9911F42-0D08-4671-A81E-BBA0917CA8AD}">
      <dgm:prSet/>
      <dgm:spPr/>
      <dgm:t>
        <a:bodyPr/>
        <a:lstStyle/>
        <a:p>
          <a:endParaRPr lang="en-US"/>
        </a:p>
      </dgm:t>
    </dgm:pt>
    <dgm:pt modelId="{45A80893-096E-49C7-A339-08916DC93A7A}">
      <dgm:prSet/>
      <dgm:spPr/>
      <dgm:t>
        <a:bodyPr/>
        <a:lstStyle/>
        <a:p>
          <a:pPr rtl="0"/>
          <a:r>
            <a:rPr lang="en-US" b="1"/>
            <a:t>Class I </a:t>
          </a:r>
          <a:r>
            <a:rPr lang="en-US"/>
            <a:t>- Potable Water Supplies</a:t>
          </a:r>
          <a:endParaRPr lang="en-TT"/>
        </a:p>
      </dgm:t>
    </dgm:pt>
    <dgm:pt modelId="{03E99EB8-A539-4457-A2EF-416A772B92DD}" type="parTrans" cxnId="{108DA62D-AFC3-4A7B-B826-F27D1356CEBE}">
      <dgm:prSet/>
      <dgm:spPr/>
      <dgm:t>
        <a:bodyPr/>
        <a:lstStyle/>
        <a:p>
          <a:endParaRPr lang="en-US"/>
        </a:p>
      </dgm:t>
    </dgm:pt>
    <dgm:pt modelId="{AD9EF35B-F2B9-4B94-BFE3-5870510E6072}" type="sibTrans" cxnId="{108DA62D-AFC3-4A7B-B826-F27D1356CEBE}">
      <dgm:prSet/>
      <dgm:spPr/>
      <dgm:t>
        <a:bodyPr/>
        <a:lstStyle/>
        <a:p>
          <a:endParaRPr lang="en-US"/>
        </a:p>
      </dgm:t>
    </dgm:pt>
    <dgm:pt modelId="{3BE0EB83-36FA-4F6A-B88D-DBC62F6F98D5}">
      <dgm:prSet/>
      <dgm:spPr/>
      <dgm:t>
        <a:bodyPr/>
        <a:lstStyle/>
        <a:p>
          <a:pPr rtl="0"/>
          <a:r>
            <a:rPr lang="en-US" b="1"/>
            <a:t>Class II </a:t>
          </a:r>
          <a:r>
            <a:rPr lang="en-US"/>
            <a:t>- Shellfish Propagation or Harvesting</a:t>
          </a:r>
          <a:endParaRPr lang="en-TT"/>
        </a:p>
      </dgm:t>
    </dgm:pt>
    <dgm:pt modelId="{A4DAD27F-AB57-4A21-9121-A9A79C3EF45D}" type="parTrans" cxnId="{F24044E2-F66E-4E0E-A40F-1E3EF930134C}">
      <dgm:prSet/>
      <dgm:spPr/>
      <dgm:t>
        <a:bodyPr/>
        <a:lstStyle/>
        <a:p>
          <a:endParaRPr lang="en-US"/>
        </a:p>
      </dgm:t>
    </dgm:pt>
    <dgm:pt modelId="{9D2991FE-65EC-4477-B474-DCD0FF341095}" type="sibTrans" cxnId="{F24044E2-F66E-4E0E-A40F-1E3EF930134C}">
      <dgm:prSet/>
      <dgm:spPr/>
      <dgm:t>
        <a:bodyPr/>
        <a:lstStyle/>
        <a:p>
          <a:endParaRPr lang="en-US"/>
        </a:p>
      </dgm:t>
    </dgm:pt>
    <dgm:pt modelId="{912F22EC-5F56-4CE1-8FD1-F3C3C36B2DCA}">
      <dgm:prSet/>
      <dgm:spPr/>
      <dgm:t>
        <a:bodyPr/>
        <a:lstStyle/>
        <a:p>
          <a:pPr rtl="0"/>
          <a:r>
            <a:rPr lang="en-US" b="1"/>
            <a:t>Class III </a:t>
          </a:r>
          <a:r>
            <a:rPr lang="en-US"/>
            <a:t>- Fish Consumption; Recreation, Propagation and Maintenance of a Healthy, Well-Balanced Population of Fish and Wildlife</a:t>
          </a:r>
          <a:endParaRPr lang="en-TT"/>
        </a:p>
      </dgm:t>
    </dgm:pt>
    <dgm:pt modelId="{42FB650A-EB37-4713-80CA-DB6015F2A134}" type="parTrans" cxnId="{EAFDA789-E431-4814-9D12-5DC37EB4268E}">
      <dgm:prSet/>
      <dgm:spPr/>
      <dgm:t>
        <a:bodyPr/>
        <a:lstStyle/>
        <a:p>
          <a:endParaRPr lang="en-US"/>
        </a:p>
      </dgm:t>
    </dgm:pt>
    <dgm:pt modelId="{B2278CC7-A222-4D5C-82F2-CEC14DF82857}" type="sibTrans" cxnId="{EAFDA789-E431-4814-9D12-5DC37EB4268E}">
      <dgm:prSet/>
      <dgm:spPr/>
      <dgm:t>
        <a:bodyPr/>
        <a:lstStyle/>
        <a:p>
          <a:endParaRPr lang="en-US"/>
        </a:p>
      </dgm:t>
    </dgm:pt>
    <dgm:pt modelId="{216F26A5-5DD9-4F30-8930-C4CAB3964004}">
      <dgm:prSet/>
      <dgm:spPr/>
      <dgm:t>
        <a:bodyPr/>
        <a:lstStyle/>
        <a:p>
          <a:pPr rtl="0"/>
          <a:r>
            <a:rPr lang="en-US" b="1"/>
            <a:t>Class III-Limited </a:t>
          </a:r>
          <a:r>
            <a:rPr lang="en-US"/>
            <a:t>- Fish Consumption; Limited Recreation; and/or Propagation and Maintenance of Limited Population of Fish and Wildlife</a:t>
          </a:r>
          <a:endParaRPr lang="en-TT"/>
        </a:p>
      </dgm:t>
    </dgm:pt>
    <dgm:pt modelId="{B1CEDD1E-EB00-43BB-905B-2D740C705124}" type="parTrans" cxnId="{80439BDB-5EF8-4144-91D3-DDCFD06CFA05}">
      <dgm:prSet/>
      <dgm:spPr/>
      <dgm:t>
        <a:bodyPr/>
        <a:lstStyle/>
        <a:p>
          <a:endParaRPr lang="en-US"/>
        </a:p>
      </dgm:t>
    </dgm:pt>
    <dgm:pt modelId="{09A40F66-BFD3-4E14-909B-E40055E202F8}" type="sibTrans" cxnId="{80439BDB-5EF8-4144-91D3-DDCFD06CFA05}">
      <dgm:prSet/>
      <dgm:spPr/>
      <dgm:t>
        <a:bodyPr/>
        <a:lstStyle/>
        <a:p>
          <a:endParaRPr lang="en-US"/>
        </a:p>
      </dgm:t>
    </dgm:pt>
    <dgm:pt modelId="{3460EDB7-F0E0-437E-A9D4-7912A7028FF2}">
      <dgm:prSet/>
      <dgm:spPr/>
      <dgm:t>
        <a:bodyPr/>
        <a:lstStyle/>
        <a:p>
          <a:pPr rtl="0"/>
          <a:r>
            <a:rPr lang="en-US" b="1"/>
            <a:t>Class IV </a:t>
          </a:r>
          <a:r>
            <a:rPr lang="en-US"/>
            <a:t>- Agricultural Water Supplies</a:t>
          </a:r>
          <a:endParaRPr lang="en-TT"/>
        </a:p>
      </dgm:t>
    </dgm:pt>
    <dgm:pt modelId="{E8729337-5911-49E5-92E1-46F8627BAB78}" type="parTrans" cxnId="{8399D6E3-959B-4108-B513-C8ADDB80DAD7}">
      <dgm:prSet/>
      <dgm:spPr/>
      <dgm:t>
        <a:bodyPr/>
        <a:lstStyle/>
        <a:p>
          <a:endParaRPr lang="en-US"/>
        </a:p>
      </dgm:t>
    </dgm:pt>
    <dgm:pt modelId="{2409DB1D-30A4-40C0-B303-45AD21434CEE}" type="sibTrans" cxnId="{8399D6E3-959B-4108-B513-C8ADDB80DAD7}">
      <dgm:prSet/>
      <dgm:spPr/>
      <dgm:t>
        <a:bodyPr/>
        <a:lstStyle/>
        <a:p>
          <a:endParaRPr lang="en-US"/>
        </a:p>
      </dgm:t>
    </dgm:pt>
    <dgm:pt modelId="{0611463A-5BB5-41C8-9989-9012156BA326}">
      <dgm:prSet/>
      <dgm:spPr/>
      <dgm:t>
        <a:bodyPr/>
        <a:lstStyle/>
        <a:p>
          <a:pPr rtl="0"/>
          <a:r>
            <a:rPr lang="en-US" b="1"/>
            <a:t>Class V </a:t>
          </a:r>
          <a:r>
            <a:rPr lang="en-US"/>
            <a:t>- Navigation, Utility and Industrial Use</a:t>
          </a:r>
          <a:endParaRPr lang="en-TT"/>
        </a:p>
      </dgm:t>
    </dgm:pt>
    <dgm:pt modelId="{E4EBD21C-A72F-43B5-BFB7-2B3B24C27035}" type="parTrans" cxnId="{B138922A-C0BF-4704-8756-F441ED26DBD1}">
      <dgm:prSet/>
      <dgm:spPr/>
      <dgm:t>
        <a:bodyPr/>
        <a:lstStyle/>
        <a:p>
          <a:endParaRPr lang="en-US"/>
        </a:p>
      </dgm:t>
    </dgm:pt>
    <dgm:pt modelId="{01904F5A-7875-41B6-9422-976DE884CC4B}" type="sibTrans" cxnId="{B138922A-C0BF-4704-8756-F441ED26DBD1}">
      <dgm:prSet/>
      <dgm:spPr/>
      <dgm:t>
        <a:bodyPr/>
        <a:lstStyle/>
        <a:p>
          <a:endParaRPr lang="en-US"/>
        </a:p>
      </dgm:t>
    </dgm:pt>
    <dgm:pt modelId="{06947C82-5A53-4653-8D3E-895B0E93F5E9}" type="pres">
      <dgm:prSet presAssocID="{0372479E-1057-4CD7-8816-AEF3CF9A07FD}" presName="Name0" presStyleCnt="0">
        <dgm:presLayoutVars>
          <dgm:dir/>
          <dgm:animLvl val="lvl"/>
          <dgm:resizeHandles val="exact"/>
        </dgm:presLayoutVars>
      </dgm:prSet>
      <dgm:spPr/>
    </dgm:pt>
    <dgm:pt modelId="{60595202-5DC9-421A-9B98-DED2255A1EE1}" type="pres">
      <dgm:prSet presAssocID="{DA58EA50-842C-4C56-8BE8-A3A9B69BEE48}" presName="linNode" presStyleCnt="0"/>
      <dgm:spPr/>
    </dgm:pt>
    <dgm:pt modelId="{E285DDE6-E42D-41A3-AABB-C51848C3C27D}" type="pres">
      <dgm:prSet presAssocID="{DA58EA50-842C-4C56-8BE8-A3A9B69BEE48}" presName="parentText" presStyleLbl="node1" presStyleIdx="0" presStyleCnt="1">
        <dgm:presLayoutVars>
          <dgm:chMax val="1"/>
          <dgm:bulletEnabled val="1"/>
        </dgm:presLayoutVars>
      </dgm:prSet>
      <dgm:spPr/>
    </dgm:pt>
    <dgm:pt modelId="{77C91BAF-E75B-4D82-896D-3C99F23494F6}" type="pres">
      <dgm:prSet presAssocID="{DA58EA50-842C-4C56-8BE8-A3A9B69BEE48}" presName="descendantText" presStyleLbl="alignAccFollowNode1" presStyleIdx="0" presStyleCnt="1">
        <dgm:presLayoutVars>
          <dgm:bulletEnabled val="1"/>
        </dgm:presLayoutVars>
      </dgm:prSet>
      <dgm:spPr/>
    </dgm:pt>
  </dgm:ptLst>
  <dgm:cxnLst>
    <dgm:cxn modelId="{CF43E104-9B03-41C1-AD26-B40550A3874D}" type="presOf" srcId="{3BE0EB83-36FA-4F6A-B88D-DBC62F6F98D5}" destId="{77C91BAF-E75B-4D82-896D-3C99F23494F6}" srcOrd="0" destOrd="1" presId="urn:microsoft.com/office/officeart/2005/8/layout/vList5"/>
    <dgm:cxn modelId="{3337FA0C-C84C-4D4F-BD0A-7D0E6D7F8EF4}" type="presOf" srcId="{0611463A-5BB5-41C8-9989-9012156BA326}" destId="{77C91BAF-E75B-4D82-896D-3C99F23494F6}" srcOrd="0" destOrd="5" presId="urn:microsoft.com/office/officeart/2005/8/layout/vList5"/>
    <dgm:cxn modelId="{02C6D10D-ABA9-475B-A963-68D453225C17}" type="presOf" srcId="{216F26A5-5DD9-4F30-8930-C4CAB3964004}" destId="{77C91BAF-E75B-4D82-896D-3C99F23494F6}" srcOrd="0" destOrd="3" presId="urn:microsoft.com/office/officeart/2005/8/layout/vList5"/>
    <dgm:cxn modelId="{B138922A-C0BF-4704-8756-F441ED26DBD1}" srcId="{DA58EA50-842C-4C56-8BE8-A3A9B69BEE48}" destId="{0611463A-5BB5-41C8-9989-9012156BA326}" srcOrd="5" destOrd="0" parTransId="{E4EBD21C-A72F-43B5-BFB7-2B3B24C27035}" sibTransId="{01904F5A-7875-41B6-9422-976DE884CC4B}"/>
    <dgm:cxn modelId="{108DA62D-AFC3-4A7B-B826-F27D1356CEBE}" srcId="{DA58EA50-842C-4C56-8BE8-A3A9B69BEE48}" destId="{45A80893-096E-49C7-A339-08916DC93A7A}" srcOrd="0" destOrd="0" parTransId="{03E99EB8-A539-4457-A2EF-416A772B92DD}" sibTransId="{AD9EF35B-F2B9-4B94-BFE3-5870510E6072}"/>
    <dgm:cxn modelId="{C9911F42-0D08-4671-A81E-BBA0917CA8AD}" srcId="{0372479E-1057-4CD7-8816-AEF3CF9A07FD}" destId="{DA58EA50-842C-4C56-8BE8-A3A9B69BEE48}" srcOrd="0" destOrd="0" parTransId="{314C7B1A-D222-46DC-A955-B5DE7A39B1BE}" sibTransId="{4DE30B15-15AC-491A-8153-FEF3B502EFC1}"/>
    <dgm:cxn modelId="{8ED82367-DB9E-4B96-B061-BC18C848C83C}" type="presOf" srcId="{45A80893-096E-49C7-A339-08916DC93A7A}" destId="{77C91BAF-E75B-4D82-896D-3C99F23494F6}" srcOrd="0" destOrd="0" presId="urn:microsoft.com/office/officeart/2005/8/layout/vList5"/>
    <dgm:cxn modelId="{8A729082-BA02-4FBC-8F1D-8EFD819FF29E}" type="presOf" srcId="{DA58EA50-842C-4C56-8BE8-A3A9B69BEE48}" destId="{E285DDE6-E42D-41A3-AABB-C51848C3C27D}" srcOrd="0" destOrd="0" presId="urn:microsoft.com/office/officeart/2005/8/layout/vList5"/>
    <dgm:cxn modelId="{EAFDA789-E431-4814-9D12-5DC37EB4268E}" srcId="{DA58EA50-842C-4C56-8BE8-A3A9B69BEE48}" destId="{912F22EC-5F56-4CE1-8FD1-F3C3C36B2DCA}" srcOrd="2" destOrd="0" parTransId="{42FB650A-EB37-4713-80CA-DB6015F2A134}" sibTransId="{B2278CC7-A222-4D5C-82F2-CEC14DF82857}"/>
    <dgm:cxn modelId="{BDA971B3-57DC-407B-8A6C-F4558845E7B7}" type="presOf" srcId="{0372479E-1057-4CD7-8816-AEF3CF9A07FD}" destId="{06947C82-5A53-4653-8D3E-895B0E93F5E9}" srcOrd="0" destOrd="0" presId="urn:microsoft.com/office/officeart/2005/8/layout/vList5"/>
    <dgm:cxn modelId="{8F4885CF-E2D3-49EB-AF40-602810F71E06}" type="presOf" srcId="{912F22EC-5F56-4CE1-8FD1-F3C3C36B2DCA}" destId="{77C91BAF-E75B-4D82-896D-3C99F23494F6}" srcOrd="0" destOrd="2" presId="urn:microsoft.com/office/officeart/2005/8/layout/vList5"/>
    <dgm:cxn modelId="{80439BDB-5EF8-4144-91D3-DDCFD06CFA05}" srcId="{DA58EA50-842C-4C56-8BE8-A3A9B69BEE48}" destId="{216F26A5-5DD9-4F30-8930-C4CAB3964004}" srcOrd="3" destOrd="0" parTransId="{B1CEDD1E-EB00-43BB-905B-2D740C705124}" sibTransId="{09A40F66-BFD3-4E14-909B-E40055E202F8}"/>
    <dgm:cxn modelId="{F24044E2-F66E-4E0E-A40F-1E3EF930134C}" srcId="{DA58EA50-842C-4C56-8BE8-A3A9B69BEE48}" destId="{3BE0EB83-36FA-4F6A-B88D-DBC62F6F98D5}" srcOrd="1" destOrd="0" parTransId="{A4DAD27F-AB57-4A21-9121-A9A79C3EF45D}" sibTransId="{9D2991FE-65EC-4477-B474-DCD0FF341095}"/>
    <dgm:cxn modelId="{8399D6E3-959B-4108-B513-C8ADDB80DAD7}" srcId="{DA58EA50-842C-4C56-8BE8-A3A9B69BEE48}" destId="{3460EDB7-F0E0-437E-A9D4-7912A7028FF2}" srcOrd="4" destOrd="0" parTransId="{E8729337-5911-49E5-92E1-46F8627BAB78}" sibTransId="{2409DB1D-30A4-40C0-B303-45AD21434CEE}"/>
    <dgm:cxn modelId="{6A3CC3F2-7183-49AA-928A-D19A236ABA31}" type="presOf" srcId="{3460EDB7-F0E0-437E-A9D4-7912A7028FF2}" destId="{77C91BAF-E75B-4D82-896D-3C99F23494F6}" srcOrd="0" destOrd="4" presId="urn:microsoft.com/office/officeart/2005/8/layout/vList5"/>
    <dgm:cxn modelId="{6AA9BAFF-2267-478F-B138-1365A7B57847}" type="presParOf" srcId="{06947C82-5A53-4653-8D3E-895B0E93F5E9}" destId="{60595202-5DC9-421A-9B98-DED2255A1EE1}" srcOrd="0" destOrd="0" presId="urn:microsoft.com/office/officeart/2005/8/layout/vList5"/>
    <dgm:cxn modelId="{1B69F178-2E38-4C52-92FB-3ECFB4627C62}" type="presParOf" srcId="{60595202-5DC9-421A-9B98-DED2255A1EE1}" destId="{E285DDE6-E42D-41A3-AABB-C51848C3C27D}" srcOrd="0" destOrd="0" presId="urn:microsoft.com/office/officeart/2005/8/layout/vList5"/>
    <dgm:cxn modelId="{52263213-4AA5-43A8-B5B2-D0D2809261D5}" type="presParOf" srcId="{60595202-5DC9-421A-9B98-DED2255A1EE1}" destId="{77C91BAF-E75B-4D82-896D-3C99F23494F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519119-8523-4E3F-A7AA-5523929A20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6315861-0CB1-4277-95CE-B09AFB3F86EA}">
      <dgm:prSet/>
      <dgm:spPr/>
      <dgm:t>
        <a:bodyPr/>
        <a:lstStyle/>
        <a:p>
          <a:pPr rtl="0"/>
          <a:r>
            <a:rPr lang="en-TT" dirty="0"/>
            <a:t>These countries </a:t>
          </a:r>
          <a:r>
            <a:rPr lang="en-US" dirty="0"/>
            <a:t>have existing legislative elements </a:t>
          </a:r>
          <a:r>
            <a:rPr lang="en-TT" dirty="0"/>
            <a:t>but do not yet have an established system</a:t>
          </a:r>
        </a:p>
      </dgm:t>
    </dgm:pt>
    <dgm:pt modelId="{CF5379BA-4B92-41D3-AA82-12AB6CE9CF0C}" type="parTrans" cxnId="{4631B9CB-B037-42A8-9A96-5817A3FBD50B}">
      <dgm:prSet/>
      <dgm:spPr/>
      <dgm:t>
        <a:bodyPr/>
        <a:lstStyle/>
        <a:p>
          <a:endParaRPr lang="en-US"/>
        </a:p>
      </dgm:t>
    </dgm:pt>
    <dgm:pt modelId="{F52C34A3-D2A2-46BA-9F57-3D506CDF59B1}" type="sibTrans" cxnId="{4631B9CB-B037-42A8-9A96-5817A3FBD50B}">
      <dgm:prSet/>
      <dgm:spPr/>
      <dgm:t>
        <a:bodyPr/>
        <a:lstStyle/>
        <a:p>
          <a:endParaRPr lang="en-US"/>
        </a:p>
      </dgm:t>
    </dgm:pt>
    <dgm:pt modelId="{2EBCC2C6-5A88-47EF-8413-05CA2B03ABAC}">
      <dgm:prSet/>
      <dgm:spPr/>
      <dgm:t>
        <a:bodyPr/>
        <a:lstStyle/>
        <a:p>
          <a:pPr rtl="0"/>
          <a:r>
            <a:rPr lang="en-TT" dirty="0"/>
            <a:t>The Bahamas</a:t>
          </a:r>
        </a:p>
      </dgm:t>
    </dgm:pt>
    <dgm:pt modelId="{4569EAE4-6AC5-46D0-BE8F-314AB8E24C08}" type="parTrans" cxnId="{476DCA3F-D1D9-46DD-AE55-A362194DCF65}">
      <dgm:prSet/>
      <dgm:spPr/>
      <dgm:t>
        <a:bodyPr/>
        <a:lstStyle/>
        <a:p>
          <a:endParaRPr lang="en-US"/>
        </a:p>
      </dgm:t>
    </dgm:pt>
    <dgm:pt modelId="{52DD6F1E-8742-4815-847D-6029A5D268BD}" type="sibTrans" cxnId="{476DCA3F-D1D9-46DD-AE55-A362194DCF65}">
      <dgm:prSet/>
      <dgm:spPr/>
      <dgm:t>
        <a:bodyPr/>
        <a:lstStyle/>
        <a:p>
          <a:endParaRPr lang="en-US"/>
        </a:p>
      </dgm:t>
    </dgm:pt>
    <dgm:pt modelId="{47A5EACB-D6CE-4B26-B725-56F928FF088B}">
      <dgm:prSet/>
      <dgm:spPr/>
      <dgm:t>
        <a:bodyPr/>
        <a:lstStyle/>
        <a:p>
          <a:pPr rtl="0"/>
          <a:r>
            <a:rPr lang="en-TT" dirty="0"/>
            <a:t>Barbados*</a:t>
          </a:r>
        </a:p>
      </dgm:t>
    </dgm:pt>
    <dgm:pt modelId="{2F2D5E9D-6ABF-48BD-AC50-E23C3C51B5B1}" type="parTrans" cxnId="{88DFA923-9A6E-460C-8FF2-510DAD241D06}">
      <dgm:prSet/>
      <dgm:spPr/>
      <dgm:t>
        <a:bodyPr/>
        <a:lstStyle/>
        <a:p>
          <a:endParaRPr lang="en-US"/>
        </a:p>
      </dgm:t>
    </dgm:pt>
    <dgm:pt modelId="{8968CD5B-A3C5-47F1-BBDE-53BF8697B2D3}" type="sibTrans" cxnId="{88DFA923-9A6E-460C-8FF2-510DAD241D06}">
      <dgm:prSet/>
      <dgm:spPr/>
      <dgm:t>
        <a:bodyPr/>
        <a:lstStyle/>
        <a:p>
          <a:endParaRPr lang="en-US"/>
        </a:p>
      </dgm:t>
    </dgm:pt>
    <dgm:pt modelId="{866FED8C-891A-48EF-A6D7-AA1E8F606786}">
      <dgm:prSet/>
      <dgm:spPr/>
      <dgm:t>
        <a:bodyPr/>
        <a:lstStyle/>
        <a:p>
          <a:pPr rtl="0"/>
          <a:r>
            <a:rPr lang="en-TT" dirty="0"/>
            <a:t>Grenada</a:t>
          </a:r>
        </a:p>
      </dgm:t>
    </dgm:pt>
    <dgm:pt modelId="{16161FE6-3F8A-40D2-8383-C6E26D79E5C4}" type="parTrans" cxnId="{22EA11D3-1AF8-42CC-8A45-76C94059000D}">
      <dgm:prSet/>
      <dgm:spPr/>
      <dgm:t>
        <a:bodyPr/>
        <a:lstStyle/>
        <a:p>
          <a:endParaRPr lang="en-US"/>
        </a:p>
      </dgm:t>
    </dgm:pt>
    <dgm:pt modelId="{8B59B01F-9367-452C-BF6A-C912DBB0BD6E}" type="sibTrans" cxnId="{22EA11D3-1AF8-42CC-8A45-76C94059000D}">
      <dgm:prSet/>
      <dgm:spPr/>
      <dgm:t>
        <a:bodyPr/>
        <a:lstStyle/>
        <a:p>
          <a:endParaRPr lang="en-US"/>
        </a:p>
      </dgm:t>
    </dgm:pt>
    <dgm:pt modelId="{6E69A4B9-6D23-4289-A570-B4EF7BF51678}">
      <dgm:prSet/>
      <dgm:spPr/>
      <dgm:t>
        <a:bodyPr/>
        <a:lstStyle/>
        <a:p>
          <a:pPr rtl="0"/>
          <a:r>
            <a:rPr lang="en-TT" dirty="0"/>
            <a:t>Guyana</a:t>
          </a:r>
        </a:p>
      </dgm:t>
    </dgm:pt>
    <dgm:pt modelId="{86125A90-8D8E-4C6F-B8B6-3F47862AFF44}" type="parTrans" cxnId="{B44F610D-192E-4A12-BC43-47E3180BA4A8}">
      <dgm:prSet/>
      <dgm:spPr/>
      <dgm:t>
        <a:bodyPr/>
        <a:lstStyle/>
        <a:p>
          <a:endParaRPr lang="en-US"/>
        </a:p>
      </dgm:t>
    </dgm:pt>
    <dgm:pt modelId="{47F83FF3-A3CD-44CD-ABF9-1DC15B632281}" type="sibTrans" cxnId="{B44F610D-192E-4A12-BC43-47E3180BA4A8}">
      <dgm:prSet/>
      <dgm:spPr/>
      <dgm:t>
        <a:bodyPr/>
        <a:lstStyle/>
        <a:p>
          <a:endParaRPr lang="en-US"/>
        </a:p>
      </dgm:t>
    </dgm:pt>
    <dgm:pt modelId="{E27922DE-551A-4AF5-97CA-001154A909BC}">
      <dgm:prSet/>
      <dgm:spPr/>
      <dgm:t>
        <a:bodyPr/>
        <a:lstStyle/>
        <a:p>
          <a:pPr rtl="0"/>
          <a:r>
            <a:rPr lang="en-TT" dirty="0"/>
            <a:t>Costa Rica</a:t>
          </a:r>
        </a:p>
      </dgm:t>
    </dgm:pt>
    <dgm:pt modelId="{D1B8844A-66F3-41F9-B3A3-ACC055AC947D}" type="parTrans" cxnId="{1E61557F-1AF6-40D6-AF72-FD1F6EBA2154}">
      <dgm:prSet/>
      <dgm:spPr/>
      <dgm:t>
        <a:bodyPr/>
        <a:lstStyle/>
        <a:p>
          <a:endParaRPr lang="en-US"/>
        </a:p>
      </dgm:t>
    </dgm:pt>
    <dgm:pt modelId="{255C6124-6D5E-4AD8-B9C7-572141F4F5C2}" type="sibTrans" cxnId="{1E61557F-1AF6-40D6-AF72-FD1F6EBA2154}">
      <dgm:prSet/>
      <dgm:spPr/>
      <dgm:t>
        <a:bodyPr/>
        <a:lstStyle/>
        <a:p>
          <a:endParaRPr lang="en-US"/>
        </a:p>
      </dgm:t>
    </dgm:pt>
    <dgm:pt modelId="{1BBC1D52-9A33-4A45-B413-FC18B901CEE4}">
      <dgm:prSet/>
      <dgm:spPr/>
      <dgm:t>
        <a:bodyPr/>
        <a:lstStyle/>
        <a:p>
          <a:pPr rtl="0"/>
          <a:r>
            <a:rPr lang="en-TT" dirty="0"/>
            <a:t>Guatemala</a:t>
          </a:r>
        </a:p>
      </dgm:t>
    </dgm:pt>
    <dgm:pt modelId="{61C43B33-6B16-4207-9D5C-4EE17A3EABE6}" type="parTrans" cxnId="{63E15F41-DE1D-4D03-84C4-5C22D4D59450}">
      <dgm:prSet/>
      <dgm:spPr/>
      <dgm:t>
        <a:bodyPr/>
        <a:lstStyle/>
        <a:p>
          <a:endParaRPr lang="en-US"/>
        </a:p>
      </dgm:t>
    </dgm:pt>
    <dgm:pt modelId="{919B8021-AFD4-4F3F-B99D-DC81548C57D7}" type="sibTrans" cxnId="{63E15F41-DE1D-4D03-84C4-5C22D4D59450}">
      <dgm:prSet/>
      <dgm:spPr/>
      <dgm:t>
        <a:bodyPr/>
        <a:lstStyle/>
        <a:p>
          <a:endParaRPr lang="en-US"/>
        </a:p>
      </dgm:t>
    </dgm:pt>
    <dgm:pt modelId="{C16D2ABE-4F33-44F0-8453-E0E85C414209}">
      <dgm:prSet/>
      <dgm:spPr/>
      <dgm:t>
        <a:bodyPr/>
        <a:lstStyle/>
        <a:p>
          <a:pPr rtl="0"/>
          <a:r>
            <a:rPr lang="en-TT" dirty="0"/>
            <a:t>Mexico</a:t>
          </a:r>
        </a:p>
      </dgm:t>
    </dgm:pt>
    <dgm:pt modelId="{F13D8CD3-4D97-4B07-B4ED-0B2A654777ED}" type="parTrans" cxnId="{6CA6E723-B813-49A0-BB62-A70FB6308E95}">
      <dgm:prSet/>
      <dgm:spPr/>
      <dgm:t>
        <a:bodyPr/>
        <a:lstStyle/>
        <a:p>
          <a:endParaRPr lang="en-US"/>
        </a:p>
      </dgm:t>
    </dgm:pt>
    <dgm:pt modelId="{F476DDF8-D3C4-4E18-93C0-20B24FF074F2}" type="sibTrans" cxnId="{6CA6E723-B813-49A0-BB62-A70FB6308E95}">
      <dgm:prSet/>
      <dgm:spPr/>
      <dgm:t>
        <a:bodyPr/>
        <a:lstStyle/>
        <a:p>
          <a:endParaRPr lang="en-US"/>
        </a:p>
      </dgm:t>
    </dgm:pt>
    <dgm:pt modelId="{3E58E8EF-2006-4EE3-8108-40C805A2D9D1}" type="pres">
      <dgm:prSet presAssocID="{9D519119-8523-4E3F-A7AA-5523929A20EC}" presName="Name0" presStyleCnt="0">
        <dgm:presLayoutVars>
          <dgm:dir/>
          <dgm:animLvl val="lvl"/>
          <dgm:resizeHandles val="exact"/>
        </dgm:presLayoutVars>
      </dgm:prSet>
      <dgm:spPr/>
    </dgm:pt>
    <dgm:pt modelId="{90FA1D69-F9FC-4CBB-8969-FD1DC5CBD23F}" type="pres">
      <dgm:prSet presAssocID="{16315861-0CB1-4277-95CE-B09AFB3F86EA}" presName="composite" presStyleCnt="0"/>
      <dgm:spPr/>
    </dgm:pt>
    <dgm:pt modelId="{3F1B0BF7-A696-4838-94DE-328ABECCCB09}" type="pres">
      <dgm:prSet presAssocID="{16315861-0CB1-4277-95CE-B09AFB3F86EA}" presName="parTx" presStyleLbl="alignNode1" presStyleIdx="0" presStyleCnt="1">
        <dgm:presLayoutVars>
          <dgm:chMax val="0"/>
          <dgm:chPref val="0"/>
          <dgm:bulletEnabled val="1"/>
        </dgm:presLayoutVars>
      </dgm:prSet>
      <dgm:spPr/>
    </dgm:pt>
    <dgm:pt modelId="{33C5C393-6349-4081-A30A-F510AB33139F}" type="pres">
      <dgm:prSet presAssocID="{16315861-0CB1-4277-95CE-B09AFB3F86EA}" presName="desTx" presStyleLbl="alignAccFollowNode1" presStyleIdx="0" presStyleCnt="1">
        <dgm:presLayoutVars>
          <dgm:bulletEnabled val="1"/>
        </dgm:presLayoutVars>
      </dgm:prSet>
      <dgm:spPr/>
    </dgm:pt>
  </dgm:ptLst>
  <dgm:cxnLst>
    <dgm:cxn modelId="{B44F610D-192E-4A12-BC43-47E3180BA4A8}" srcId="{16315861-0CB1-4277-95CE-B09AFB3F86EA}" destId="{6E69A4B9-6D23-4289-A570-B4EF7BF51678}" srcOrd="3" destOrd="0" parTransId="{86125A90-8D8E-4C6F-B8B6-3F47862AFF44}" sibTransId="{47F83FF3-A3CD-44CD-ABF9-1DC15B632281}"/>
    <dgm:cxn modelId="{DC8D8D20-D4AF-45C5-A283-346457380D05}" type="presOf" srcId="{9D519119-8523-4E3F-A7AA-5523929A20EC}" destId="{3E58E8EF-2006-4EE3-8108-40C805A2D9D1}" srcOrd="0" destOrd="0" presId="urn:microsoft.com/office/officeart/2005/8/layout/hList1"/>
    <dgm:cxn modelId="{88DFA923-9A6E-460C-8FF2-510DAD241D06}" srcId="{16315861-0CB1-4277-95CE-B09AFB3F86EA}" destId="{47A5EACB-D6CE-4B26-B725-56F928FF088B}" srcOrd="1" destOrd="0" parTransId="{2F2D5E9D-6ABF-48BD-AC50-E23C3C51B5B1}" sibTransId="{8968CD5B-A3C5-47F1-BBDE-53BF8697B2D3}"/>
    <dgm:cxn modelId="{6CA6E723-B813-49A0-BB62-A70FB6308E95}" srcId="{16315861-0CB1-4277-95CE-B09AFB3F86EA}" destId="{C16D2ABE-4F33-44F0-8453-E0E85C414209}" srcOrd="6" destOrd="0" parTransId="{F13D8CD3-4D97-4B07-B4ED-0B2A654777ED}" sibTransId="{F476DDF8-D3C4-4E18-93C0-20B24FF074F2}"/>
    <dgm:cxn modelId="{FA299726-B27F-4547-87AF-DCE03834DA06}" type="presOf" srcId="{C16D2ABE-4F33-44F0-8453-E0E85C414209}" destId="{33C5C393-6349-4081-A30A-F510AB33139F}" srcOrd="0" destOrd="6" presId="urn:microsoft.com/office/officeart/2005/8/layout/hList1"/>
    <dgm:cxn modelId="{476DCA3F-D1D9-46DD-AE55-A362194DCF65}" srcId="{16315861-0CB1-4277-95CE-B09AFB3F86EA}" destId="{2EBCC2C6-5A88-47EF-8413-05CA2B03ABAC}" srcOrd="0" destOrd="0" parTransId="{4569EAE4-6AC5-46D0-BE8F-314AB8E24C08}" sibTransId="{52DD6F1E-8742-4815-847D-6029A5D268BD}"/>
    <dgm:cxn modelId="{63E15F41-DE1D-4D03-84C4-5C22D4D59450}" srcId="{16315861-0CB1-4277-95CE-B09AFB3F86EA}" destId="{1BBC1D52-9A33-4A45-B413-FC18B901CEE4}" srcOrd="5" destOrd="0" parTransId="{61C43B33-6B16-4207-9D5C-4EE17A3EABE6}" sibTransId="{919B8021-AFD4-4F3F-B99D-DC81548C57D7}"/>
    <dgm:cxn modelId="{8F0B7E52-9CE9-4B5B-98A0-758E41AC6C56}" type="presOf" srcId="{2EBCC2C6-5A88-47EF-8413-05CA2B03ABAC}" destId="{33C5C393-6349-4081-A30A-F510AB33139F}" srcOrd="0" destOrd="0" presId="urn:microsoft.com/office/officeart/2005/8/layout/hList1"/>
    <dgm:cxn modelId="{0ABC1A53-091B-4668-B9D0-79A881152987}" type="presOf" srcId="{47A5EACB-D6CE-4B26-B725-56F928FF088B}" destId="{33C5C393-6349-4081-A30A-F510AB33139F}" srcOrd="0" destOrd="1" presId="urn:microsoft.com/office/officeart/2005/8/layout/hList1"/>
    <dgm:cxn modelId="{D70B527D-08F1-4C23-AA1D-3E558314098D}" type="presOf" srcId="{866FED8C-891A-48EF-A6D7-AA1E8F606786}" destId="{33C5C393-6349-4081-A30A-F510AB33139F}" srcOrd="0" destOrd="2" presId="urn:microsoft.com/office/officeart/2005/8/layout/hList1"/>
    <dgm:cxn modelId="{1E61557F-1AF6-40D6-AF72-FD1F6EBA2154}" srcId="{16315861-0CB1-4277-95CE-B09AFB3F86EA}" destId="{E27922DE-551A-4AF5-97CA-001154A909BC}" srcOrd="4" destOrd="0" parTransId="{D1B8844A-66F3-41F9-B3A3-ACC055AC947D}" sibTransId="{255C6124-6D5E-4AD8-B9C7-572141F4F5C2}"/>
    <dgm:cxn modelId="{BF445D8E-39E0-4777-B47E-25F3B7B27ACA}" type="presOf" srcId="{E27922DE-551A-4AF5-97CA-001154A909BC}" destId="{33C5C393-6349-4081-A30A-F510AB33139F}" srcOrd="0" destOrd="4" presId="urn:microsoft.com/office/officeart/2005/8/layout/hList1"/>
    <dgm:cxn modelId="{ADBC06A4-D4AA-4739-B2CB-9F28BEDF10A5}" type="presOf" srcId="{1BBC1D52-9A33-4A45-B413-FC18B901CEE4}" destId="{33C5C393-6349-4081-A30A-F510AB33139F}" srcOrd="0" destOrd="5" presId="urn:microsoft.com/office/officeart/2005/8/layout/hList1"/>
    <dgm:cxn modelId="{7238DFAB-EAE9-4EF3-BB4F-A9F21ADF75D7}" type="presOf" srcId="{16315861-0CB1-4277-95CE-B09AFB3F86EA}" destId="{3F1B0BF7-A696-4838-94DE-328ABECCCB09}" srcOrd="0" destOrd="0" presId="urn:microsoft.com/office/officeart/2005/8/layout/hList1"/>
    <dgm:cxn modelId="{FAEBA4BB-AC56-418B-A5D3-4992625E13DA}" type="presOf" srcId="{6E69A4B9-6D23-4289-A570-B4EF7BF51678}" destId="{33C5C393-6349-4081-A30A-F510AB33139F}" srcOrd="0" destOrd="3" presId="urn:microsoft.com/office/officeart/2005/8/layout/hList1"/>
    <dgm:cxn modelId="{4631B9CB-B037-42A8-9A96-5817A3FBD50B}" srcId="{9D519119-8523-4E3F-A7AA-5523929A20EC}" destId="{16315861-0CB1-4277-95CE-B09AFB3F86EA}" srcOrd="0" destOrd="0" parTransId="{CF5379BA-4B92-41D3-AA82-12AB6CE9CF0C}" sibTransId="{F52C34A3-D2A2-46BA-9F57-3D506CDF59B1}"/>
    <dgm:cxn modelId="{22EA11D3-1AF8-42CC-8A45-76C94059000D}" srcId="{16315861-0CB1-4277-95CE-B09AFB3F86EA}" destId="{866FED8C-891A-48EF-A6D7-AA1E8F606786}" srcOrd="2" destOrd="0" parTransId="{16161FE6-3F8A-40D2-8383-C6E26D79E5C4}" sibTransId="{8B59B01F-9367-452C-BF6A-C912DBB0BD6E}"/>
    <dgm:cxn modelId="{576367CE-4D95-4012-BCF5-B1BEB77DFF35}" type="presParOf" srcId="{3E58E8EF-2006-4EE3-8108-40C805A2D9D1}" destId="{90FA1D69-F9FC-4CBB-8969-FD1DC5CBD23F}" srcOrd="0" destOrd="0" presId="urn:microsoft.com/office/officeart/2005/8/layout/hList1"/>
    <dgm:cxn modelId="{495576CC-93B5-4F88-9CF0-1B4B04ABE968}" type="presParOf" srcId="{90FA1D69-F9FC-4CBB-8969-FD1DC5CBD23F}" destId="{3F1B0BF7-A696-4838-94DE-328ABECCCB09}" srcOrd="0" destOrd="0" presId="urn:microsoft.com/office/officeart/2005/8/layout/hList1"/>
    <dgm:cxn modelId="{3FE4B1D0-B1C1-40DB-B170-EE6FC15B4CAB}" type="presParOf" srcId="{90FA1D69-F9FC-4CBB-8969-FD1DC5CBD23F}" destId="{33C5C393-6349-4081-A30A-F510AB3313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D8543B-69CB-4781-97A5-5629CC6FB7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4280A6F-4839-4556-B413-3872CAC334B7}">
      <dgm:prSet/>
      <dgm:spPr/>
      <dgm:t>
        <a:bodyPr/>
        <a:lstStyle/>
        <a:p>
          <a:pPr rtl="0"/>
          <a:r>
            <a:rPr lang="en-US" dirty="0"/>
            <a:t>Class I - Waters that are minimally used and the configuration of ecological categories of the water resources within a catchment result in an overall water resource condition that is minimally altered from its pre-development condition.</a:t>
          </a:r>
          <a:endParaRPr lang="en-TT" dirty="0"/>
        </a:p>
      </dgm:t>
    </dgm:pt>
    <dgm:pt modelId="{130C26FF-A062-4E28-BEFA-A78FAC23900F}" type="parTrans" cxnId="{21392493-E0F3-4F62-9CE4-9FDDF658F0A5}">
      <dgm:prSet/>
      <dgm:spPr/>
      <dgm:t>
        <a:bodyPr/>
        <a:lstStyle/>
        <a:p>
          <a:endParaRPr lang="en-US"/>
        </a:p>
      </dgm:t>
    </dgm:pt>
    <dgm:pt modelId="{E35DAD5C-0972-4881-A504-53939FDE3A01}" type="sibTrans" cxnId="{21392493-E0F3-4F62-9CE4-9FDDF658F0A5}">
      <dgm:prSet/>
      <dgm:spPr/>
      <dgm:t>
        <a:bodyPr/>
        <a:lstStyle/>
        <a:p>
          <a:endParaRPr lang="en-US"/>
        </a:p>
      </dgm:t>
    </dgm:pt>
    <dgm:pt modelId="{82261D0C-898C-4D29-9D54-460F329E4BAD}">
      <dgm:prSet/>
      <dgm:spPr/>
      <dgm:t>
        <a:bodyPr/>
        <a:lstStyle/>
        <a:p>
          <a:pPr rtl="0"/>
          <a:r>
            <a:rPr lang="en-US"/>
            <a:t>Class II - Waters that are moderately used and the configuration of ecological categories of the water resources within a catchment result in an overall water resource condition that is moderately altered from its pre-development condition.</a:t>
          </a:r>
          <a:endParaRPr lang="en-TT"/>
        </a:p>
      </dgm:t>
    </dgm:pt>
    <dgm:pt modelId="{524117D1-52C0-4EE5-85F4-E7A451F78836}" type="parTrans" cxnId="{190F8D74-C60B-450E-BEFF-78175A702A8C}">
      <dgm:prSet/>
      <dgm:spPr/>
      <dgm:t>
        <a:bodyPr/>
        <a:lstStyle/>
        <a:p>
          <a:endParaRPr lang="en-US"/>
        </a:p>
      </dgm:t>
    </dgm:pt>
    <dgm:pt modelId="{87D49855-D38D-4B7B-A7C7-0F56BBAD0FE0}" type="sibTrans" cxnId="{190F8D74-C60B-450E-BEFF-78175A702A8C}">
      <dgm:prSet/>
      <dgm:spPr/>
      <dgm:t>
        <a:bodyPr/>
        <a:lstStyle/>
        <a:p>
          <a:endParaRPr lang="en-US"/>
        </a:p>
      </dgm:t>
    </dgm:pt>
    <dgm:pt modelId="{B68690DB-EEF5-4ABB-9D2C-E1F5E1EADE8A}">
      <dgm:prSet/>
      <dgm:spPr/>
      <dgm:t>
        <a:bodyPr/>
        <a:lstStyle/>
        <a:p>
          <a:pPr rtl="0"/>
          <a:r>
            <a:rPr lang="en-US" dirty="0"/>
            <a:t>Class III - Waters that are heavily used and the configuration of ecological categories for the water resources within a catchment result in an overall water resource condition that is significantly altered from its pre-development condition</a:t>
          </a:r>
          <a:endParaRPr lang="en-TT" dirty="0"/>
        </a:p>
      </dgm:t>
    </dgm:pt>
    <dgm:pt modelId="{78E521E9-EB49-46F8-805B-D67DC09F84ED}" type="parTrans" cxnId="{1800646E-EE39-4A7A-9C70-B797F3876622}">
      <dgm:prSet/>
      <dgm:spPr/>
      <dgm:t>
        <a:bodyPr/>
        <a:lstStyle/>
        <a:p>
          <a:endParaRPr lang="en-US"/>
        </a:p>
      </dgm:t>
    </dgm:pt>
    <dgm:pt modelId="{C7381CFB-7AD1-49BB-8F11-429B9A996341}" type="sibTrans" cxnId="{1800646E-EE39-4A7A-9C70-B797F3876622}">
      <dgm:prSet/>
      <dgm:spPr/>
      <dgm:t>
        <a:bodyPr/>
        <a:lstStyle/>
        <a:p>
          <a:endParaRPr lang="en-US"/>
        </a:p>
      </dgm:t>
    </dgm:pt>
    <dgm:pt modelId="{FF948936-DC31-4267-A6E1-3B3BB77176CD}" type="pres">
      <dgm:prSet presAssocID="{DFD8543B-69CB-4781-97A5-5629CC6FB71E}" presName="linear" presStyleCnt="0">
        <dgm:presLayoutVars>
          <dgm:animLvl val="lvl"/>
          <dgm:resizeHandles val="exact"/>
        </dgm:presLayoutVars>
      </dgm:prSet>
      <dgm:spPr/>
    </dgm:pt>
    <dgm:pt modelId="{ACF6390F-370A-4885-891D-15CD589F50BD}" type="pres">
      <dgm:prSet presAssocID="{04280A6F-4839-4556-B413-3872CAC334B7}" presName="parentText" presStyleLbl="node1" presStyleIdx="0" presStyleCnt="3">
        <dgm:presLayoutVars>
          <dgm:chMax val="0"/>
          <dgm:bulletEnabled val="1"/>
        </dgm:presLayoutVars>
      </dgm:prSet>
      <dgm:spPr/>
    </dgm:pt>
    <dgm:pt modelId="{C768E319-0037-44B6-9F80-78DA95935187}" type="pres">
      <dgm:prSet presAssocID="{E35DAD5C-0972-4881-A504-53939FDE3A01}" presName="spacer" presStyleCnt="0"/>
      <dgm:spPr/>
    </dgm:pt>
    <dgm:pt modelId="{769C526E-441A-4EC1-9999-2F759EB96D80}" type="pres">
      <dgm:prSet presAssocID="{82261D0C-898C-4D29-9D54-460F329E4BAD}" presName="parentText" presStyleLbl="node1" presStyleIdx="1" presStyleCnt="3">
        <dgm:presLayoutVars>
          <dgm:chMax val="0"/>
          <dgm:bulletEnabled val="1"/>
        </dgm:presLayoutVars>
      </dgm:prSet>
      <dgm:spPr/>
    </dgm:pt>
    <dgm:pt modelId="{6E66D845-5D91-46E1-9181-E214F2E5246A}" type="pres">
      <dgm:prSet presAssocID="{87D49855-D38D-4B7B-A7C7-0F56BBAD0FE0}" presName="spacer" presStyleCnt="0"/>
      <dgm:spPr/>
    </dgm:pt>
    <dgm:pt modelId="{AA43CB9E-D50A-4281-8128-71AC5FE08C04}" type="pres">
      <dgm:prSet presAssocID="{B68690DB-EEF5-4ABB-9D2C-E1F5E1EADE8A}" presName="parentText" presStyleLbl="node1" presStyleIdx="2" presStyleCnt="3">
        <dgm:presLayoutVars>
          <dgm:chMax val="0"/>
          <dgm:bulletEnabled val="1"/>
        </dgm:presLayoutVars>
      </dgm:prSet>
      <dgm:spPr/>
    </dgm:pt>
  </dgm:ptLst>
  <dgm:cxnLst>
    <dgm:cxn modelId="{4B0DB82C-D416-4023-83B6-F34CEB1912A5}" type="presOf" srcId="{DFD8543B-69CB-4781-97A5-5629CC6FB71E}" destId="{FF948936-DC31-4267-A6E1-3B3BB77176CD}" srcOrd="0" destOrd="0" presId="urn:microsoft.com/office/officeart/2005/8/layout/vList2"/>
    <dgm:cxn modelId="{487CF343-BDA3-4C59-8981-2513546EE987}" type="presOf" srcId="{B68690DB-EEF5-4ABB-9D2C-E1F5E1EADE8A}" destId="{AA43CB9E-D50A-4281-8128-71AC5FE08C04}" srcOrd="0" destOrd="0" presId="urn:microsoft.com/office/officeart/2005/8/layout/vList2"/>
    <dgm:cxn modelId="{1800646E-EE39-4A7A-9C70-B797F3876622}" srcId="{DFD8543B-69CB-4781-97A5-5629CC6FB71E}" destId="{B68690DB-EEF5-4ABB-9D2C-E1F5E1EADE8A}" srcOrd="2" destOrd="0" parTransId="{78E521E9-EB49-46F8-805B-D67DC09F84ED}" sibTransId="{C7381CFB-7AD1-49BB-8F11-429B9A996341}"/>
    <dgm:cxn modelId="{190F8D74-C60B-450E-BEFF-78175A702A8C}" srcId="{DFD8543B-69CB-4781-97A5-5629CC6FB71E}" destId="{82261D0C-898C-4D29-9D54-460F329E4BAD}" srcOrd="1" destOrd="0" parTransId="{524117D1-52C0-4EE5-85F4-E7A451F78836}" sibTransId="{87D49855-D38D-4B7B-A7C7-0F56BBAD0FE0}"/>
    <dgm:cxn modelId="{CD05BE7F-AA52-4D30-81B0-DDEF1254D5F9}" type="presOf" srcId="{82261D0C-898C-4D29-9D54-460F329E4BAD}" destId="{769C526E-441A-4EC1-9999-2F759EB96D80}" srcOrd="0" destOrd="0" presId="urn:microsoft.com/office/officeart/2005/8/layout/vList2"/>
    <dgm:cxn modelId="{21392493-E0F3-4F62-9CE4-9FDDF658F0A5}" srcId="{DFD8543B-69CB-4781-97A5-5629CC6FB71E}" destId="{04280A6F-4839-4556-B413-3872CAC334B7}" srcOrd="0" destOrd="0" parTransId="{130C26FF-A062-4E28-BEFA-A78FAC23900F}" sibTransId="{E35DAD5C-0972-4881-A504-53939FDE3A01}"/>
    <dgm:cxn modelId="{0DFB54A1-6B7C-4CD0-B8B4-79F64DF0C182}" type="presOf" srcId="{04280A6F-4839-4556-B413-3872CAC334B7}" destId="{ACF6390F-370A-4885-891D-15CD589F50BD}" srcOrd="0" destOrd="0" presId="urn:microsoft.com/office/officeart/2005/8/layout/vList2"/>
    <dgm:cxn modelId="{D6A4C9A2-E058-4DB2-9042-BD4AFD61A350}" type="presParOf" srcId="{FF948936-DC31-4267-A6E1-3B3BB77176CD}" destId="{ACF6390F-370A-4885-891D-15CD589F50BD}" srcOrd="0" destOrd="0" presId="urn:microsoft.com/office/officeart/2005/8/layout/vList2"/>
    <dgm:cxn modelId="{6C67EE23-16FC-4E13-B5EF-55E898E979BE}" type="presParOf" srcId="{FF948936-DC31-4267-A6E1-3B3BB77176CD}" destId="{C768E319-0037-44B6-9F80-78DA95935187}" srcOrd="1" destOrd="0" presId="urn:microsoft.com/office/officeart/2005/8/layout/vList2"/>
    <dgm:cxn modelId="{E32A6F41-599E-4049-931F-199D95BE8C17}" type="presParOf" srcId="{FF948936-DC31-4267-A6E1-3B3BB77176CD}" destId="{769C526E-441A-4EC1-9999-2F759EB96D80}" srcOrd="2" destOrd="0" presId="urn:microsoft.com/office/officeart/2005/8/layout/vList2"/>
    <dgm:cxn modelId="{AAEF75D4-A788-40C5-9E22-871F092B45EC}" type="presParOf" srcId="{FF948936-DC31-4267-A6E1-3B3BB77176CD}" destId="{6E66D845-5D91-46E1-9181-E214F2E5246A}" srcOrd="3" destOrd="0" presId="urn:microsoft.com/office/officeart/2005/8/layout/vList2"/>
    <dgm:cxn modelId="{E223152B-75A9-47AB-9BAB-1A2D102B8E3F}" type="presParOf" srcId="{FF948936-DC31-4267-A6E1-3B3BB77176CD}" destId="{AA43CB9E-D50A-4281-8128-71AC5FE08C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BCD45B-E31B-4F13-B4F3-5F86EC1BD8F8}"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US"/>
        </a:p>
      </dgm:t>
    </dgm:pt>
    <dgm:pt modelId="{6FC46361-7641-4C0F-ABFC-C255DB0DCCEC}">
      <dgm:prSet/>
      <dgm:spPr/>
      <dgm:t>
        <a:bodyPr/>
        <a:lstStyle/>
        <a:p>
          <a:pPr rtl="0"/>
          <a:r>
            <a:rPr lang="en-US" dirty="0"/>
            <a:t>General guidelines in order to classify coastal-marine water bodies with a focus on the LBS Protocol in the following areas: </a:t>
          </a:r>
          <a:endParaRPr lang="en-TT" dirty="0"/>
        </a:p>
      </dgm:t>
    </dgm:pt>
    <dgm:pt modelId="{DA6A5F97-0FC3-4C14-B917-F1AE6EE45531}" type="parTrans" cxnId="{F200067F-912C-481F-8E6E-488AC25D60AA}">
      <dgm:prSet/>
      <dgm:spPr/>
      <dgm:t>
        <a:bodyPr/>
        <a:lstStyle/>
        <a:p>
          <a:endParaRPr lang="en-US"/>
        </a:p>
      </dgm:t>
    </dgm:pt>
    <dgm:pt modelId="{BCDF0922-00EE-4488-A26D-5F1EE319D4B9}" type="sibTrans" cxnId="{F200067F-912C-481F-8E6E-488AC25D60AA}">
      <dgm:prSet/>
      <dgm:spPr/>
      <dgm:t>
        <a:bodyPr/>
        <a:lstStyle/>
        <a:p>
          <a:endParaRPr lang="en-US"/>
        </a:p>
      </dgm:t>
    </dgm:pt>
    <dgm:pt modelId="{EC6907E9-CA39-4342-ABF0-5C09FFF19F45}">
      <dgm:prSet/>
      <dgm:spPr/>
      <dgm:t>
        <a:bodyPr/>
        <a:lstStyle/>
        <a:p>
          <a:pPr rtl="0"/>
          <a:r>
            <a:rPr lang="en-TT" b="1"/>
            <a:t>LEGISLATION</a:t>
          </a:r>
          <a:endParaRPr lang="en-TT"/>
        </a:p>
      </dgm:t>
    </dgm:pt>
    <dgm:pt modelId="{AF083FD8-B72C-4B83-8116-9388A4AA7543}" type="parTrans" cxnId="{3C88F5F3-3374-4113-9897-3140DE04CBEA}">
      <dgm:prSet/>
      <dgm:spPr/>
      <dgm:t>
        <a:bodyPr/>
        <a:lstStyle/>
        <a:p>
          <a:endParaRPr lang="en-US"/>
        </a:p>
      </dgm:t>
    </dgm:pt>
    <dgm:pt modelId="{33F2AE8A-7283-4017-A2E6-77E24401FAC1}" type="sibTrans" cxnId="{3C88F5F3-3374-4113-9897-3140DE04CBEA}">
      <dgm:prSet/>
      <dgm:spPr/>
      <dgm:t>
        <a:bodyPr/>
        <a:lstStyle/>
        <a:p>
          <a:endParaRPr lang="en-US"/>
        </a:p>
      </dgm:t>
    </dgm:pt>
    <dgm:pt modelId="{5E97C6BB-3A71-4314-BC94-0F4AA70D97A0}">
      <dgm:prSet custT="1"/>
      <dgm:spPr/>
      <dgm:t>
        <a:bodyPr/>
        <a:lstStyle/>
        <a:p>
          <a:pPr rtl="0"/>
          <a:r>
            <a:rPr lang="en-US" sz="1400"/>
            <a:t>Development of new and/or updating existing policy framework </a:t>
          </a:r>
          <a:endParaRPr lang="en-TT" sz="1400"/>
        </a:p>
      </dgm:t>
    </dgm:pt>
    <dgm:pt modelId="{6CD45125-CDEE-476E-B430-2C117AAC7B94}" type="parTrans" cxnId="{8ED4E625-DB49-404F-8BA0-47BF0EE125DC}">
      <dgm:prSet/>
      <dgm:spPr/>
      <dgm:t>
        <a:bodyPr/>
        <a:lstStyle/>
        <a:p>
          <a:endParaRPr lang="en-US"/>
        </a:p>
      </dgm:t>
    </dgm:pt>
    <dgm:pt modelId="{D9637EE2-239B-42F8-A28A-592438307587}" type="sibTrans" cxnId="{8ED4E625-DB49-404F-8BA0-47BF0EE125DC}">
      <dgm:prSet/>
      <dgm:spPr/>
      <dgm:t>
        <a:bodyPr/>
        <a:lstStyle/>
        <a:p>
          <a:endParaRPr lang="en-US"/>
        </a:p>
      </dgm:t>
    </dgm:pt>
    <dgm:pt modelId="{373AAB56-E9CE-4144-AB22-715F43DCFA20}">
      <dgm:prSet custT="1"/>
      <dgm:spPr/>
      <dgm:t>
        <a:bodyPr/>
        <a:lstStyle/>
        <a:p>
          <a:pPr rtl="0"/>
          <a:r>
            <a:rPr lang="en-US" sz="1400"/>
            <a:t>Incorporate LBS Protocol (Annex III) into environmental legislation</a:t>
          </a:r>
          <a:endParaRPr lang="en-TT" sz="1400"/>
        </a:p>
      </dgm:t>
    </dgm:pt>
    <dgm:pt modelId="{CE1F3A35-6D21-43C3-AE8F-6E8F12D62155}" type="parTrans" cxnId="{35E18421-5E63-40F3-814A-184EE1242142}">
      <dgm:prSet/>
      <dgm:spPr/>
      <dgm:t>
        <a:bodyPr/>
        <a:lstStyle/>
        <a:p>
          <a:endParaRPr lang="en-US"/>
        </a:p>
      </dgm:t>
    </dgm:pt>
    <dgm:pt modelId="{FEF0FD22-AF12-4222-8DE7-94CC7614B049}" type="sibTrans" cxnId="{35E18421-5E63-40F3-814A-184EE1242142}">
      <dgm:prSet/>
      <dgm:spPr/>
      <dgm:t>
        <a:bodyPr/>
        <a:lstStyle/>
        <a:p>
          <a:endParaRPr lang="en-US"/>
        </a:p>
      </dgm:t>
    </dgm:pt>
    <dgm:pt modelId="{0C280D4F-6536-48F8-A356-B8D1BF938EEA}">
      <dgm:prSet custT="1"/>
      <dgm:spPr/>
      <dgm:t>
        <a:bodyPr/>
        <a:lstStyle/>
        <a:p>
          <a:pPr rtl="0"/>
          <a:r>
            <a:rPr lang="en-US" sz="1400"/>
            <a:t>Establish  Regulations inclusive of water quality standards related to water classification</a:t>
          </a:r>
          <a:endParaRPr lang="en-TT" sz="1400"/>
        </a:p>
      </dgm:t>
    </dgm:pt>
    <dgm:pt modelId="{231B60A7-A38B-42C4-826F-39F16B8987AF}" type="parTrans" cxnId="{8EAD5881-13CD-4765-AA6F-08AF3914377A}">
      <dgm:prSet/>
      <dgm:spPr/>
      <dgm:t>
        <a:bodyPr/>
        <a:lstStyle/>
        <a:p>
          <a:endParaRPr lang="en-US"/>
        </a:p>
      </dgm:t>
    </dgm:pt>
    <dgm:pt modelId="{A7193E54-20AF-47E7-8318-62B710AEE8FB}" type="sibTrans" cxnId="{8EAD5881-13CD-4765-AA6F-08AF3914377A}">
      <dgm:prSet/>
      <dgm:spPr/>
      <dgm:t>
        <a:bodyPr/>
        <a:lstStyle/>
        <a:p>
          <a:endParaRPr lang="en-US"/>
        </a:p>
      </dgm:t>
    </dgm:pt>
    <dgm:pt modelId="{D8FA7111-D3F0-49DB-BB85-8BEC663E7D41}">
      <dgm:prSet/>
      <dgm:spPr/>
      <dgm:t>
        <a:bodyPr/>
        <a:lstStyle/>
        <a:p>
          <a:pPr rtl="0"/>
          <a:r>
            <a:rPr lang="en-TT" b="1"/>
            <a:t>EFFLUENT LIMITATIONS</a:t>
          </a:r>
          <a:endParaRPr lang="en-TT"/>
        </a:p>
      </dgm:t>
    </dgm:pt>
    <dgm:pt modelId="{B188B831-ED3F-4722-858A-89BBDC143FF5}" type="parTrans" cxnId="{558D06B6-080F-4C72-8162-43E4006F8211}">
      <dgm:prSet/>
      <dgm:spPr/>
      <dgm:t>
        <a:bodyPr/>
        <a:lstStyle/>
        <a:p>
          <a:endParaRPr lang="en-US"/>
        </a:p>
      </dgm:t>
    </dgm:pt>
    <dgm:pt modelId="{0582EEA8-CE6F-4CE0-879B-5007E7391660}" type="sibTrans" cxnId="{558D06B6-080F-4C72-8162-43E4006F8211}">
      <dgm:prSet/>
      <dgm:spPr/>
      <dgm:t>
        <a:bodyPr/>
        <a:lstStyle/>
        <a:p>
          <a:endParaRPr lang="en-US"/>
        </a:p>
      </dgm:t>
    </dgm:pt>
    <dgm:pt modelId="{27392AA9-F4F9-4830-AF16-FC6DA716C33C}">
      <dgm:prSet custT="1"/>
      <dgm:spPr/>
      <dgm:t>
        <a:bodyPr/>
        <a:lstStyle/>
        <a:p>
          <a:pPr rtl="0"/>
          <a:r>
            <a:rPr lang="en-TT" sz="1400"/>
            <a:t>Establish Effluent Limitation Regulations </a:t>
          </a:r>
          <a:r>
            <a:rPr lang="en-US" sz="1400"/>
            <a:t>to supplement the environmental legislation</a:t>
          </a:r>
          <a:endParaRPr lang="en-TT" sz="1400"/>
        </a:p>
      </dgm:t>
    </dgm:pt>
    <dgm:pt modelId="{B9EDD1E5-BD65-48EC-AE36-A12425B8FFF4}" type="parTrans" cxnId="{40AAC0B6-0994-497D-AC2E-51A1DF867C61}">
      <dgm:prSet/>
      <dgm:spPr/>
      <dgm:t>
        <a:bodyPr/>
        <a:lstStyle/>
        <a:p>
          <a:endParaRPr lang="en-US"/>
        </a:p>
      </dgm:t>
    </dgm:pt>
    <dgm:pt modelId="{BDF7DB63-A7E7-4FCC-9170-6215FBA3F383}" type="sibTrans" cxnId="{40AAC0B6-0994-497D-AC2E-51A1DF867C61}">
      <dgm:prSet/>
      <dgm:spPr/>
      <dgm:t>
        <a:bodyPr/>
        <a:lstStyle/>
        <a:p>
          <a:endParaRPr lang="en-US"/>
        </a:p>
      </dgm:t>
    </dgm:pt>
    <dgm:pt modelId="{9AB13716-2FF6-49D9-9DB2-93E2DFE899D2}">
      <dgm:prSet custT="1"/>
      <dgm:spPr/>
      <dgm:t>
        <a:bodyPr/>
        <a:lstStyle/>
        <a:p>
          <a:pPr rtl="0"/>
          <a:r>
            <a:rPr lang="en-TT" sz="1400"/>
            <a:t>Discharge (maximum permissible) limits for environmental/water quality indicators</a:t>
          </a:r>
        </a:p>
      </dgm:t>
    </dgm:pt>
    <dgm:pt modelId="{1BF033A4-907E-4AA4-84CC-F5588356C04A}" type="parTrans" cxnId="{DCAB4F63-7808-4157-83CA-E15236E3949B}">
      <dgm:prSet/>
      <dgm:spPr/>
      <dgm:t>
        <a:bodyPr/>
        <a:lstStyle/>
        <a:p>
          <a:endParaRPr lang="en-US"/>
        </a:p>
      </dgm:t>
    </dgm:pt>
    <dgm:pt modelId="{31426C0B-5504-44FE-95CE-B092E962D116}" type="sibTrans" cxnId="{DCAB4F63-7808-4157-83CA-E15236E3949B}">
      <dgm:prSet/>
      <dgm:spPr/>
      <dgm:t>
        <a:bodyPr/>
        <a:lstStyle/>
        <a:p>
          <a:endParaRPr lang="en-US"/>
        </a:p>
      </dgm:t>
    </dgm:pt>
    <dgm:pt modelId="{F01921ED-692B-4F2B-9D9D-78D7F682187F}">
      <dgm:prSet custT="1"/>
      <dgm:spPr/>
      <dgm:t>
        <a:bodyPr/>
        <a:lstStyle/>
        <a:p>
          <a:pPr rtl="0"/>
          <a:r>
            <a:rPr lang="en-US" sz="1400"/>
            <a:t>Potential revision/update of the standards or criteria for discharges</a:t>
          </a:r>
          <a:endParaRPr lang="en-TT" sz="1400"/>
        </a:p>
      </dgm:t>
    </dgm:pt>
    <dgm:pt modelId="{4CA00ECC-3BB9-45F3-82ED-3B0096ADE231}" type="parTrans" cxnId="{7F92D66A-F670-4704-8803-0FBC55F41AB6}">
      <dgm:prSet/>
      <dgm:spPr/>
      <dgm:t>
        <a:bodyPr/>
        <a:lstStyle/>
        <a:p>
          <a:endParaRPr lang="en-US"/>
        </a:p>
      </dgm:t>
    </dgm:pt>
    <dgm:pt modelId="{9DCB176E-BC0D-457A-B295-C591DC5B4285}" type="sibTrans" cxnId="{7F92D66A-F670-4704-8803-0FBC55F41AB6}">
      <dgm:prSet/>
      <dgm:spPr/>
      <dgm:t>
        <a:bodyPr/>
        <a:lstStyle/>
        <a:p>
          <a:endParaRPr lang="en-US"/>
        </a:p>
      </dgm:t>
    </dgm:pt>
    <dgm:pt modelId="{FC5CE1FA-C106-4889-A9C6-9E135E6A5056}" type="pres">
      <dgm:prSet presAssocID="{C9BCD45B-E31B-4F13-B4F3-5F86EC1BD8F8}" presName="theList" presStyleCnt="0">
        <dgm:presLayoutVars>
          <dgm:dir/>
          <dgm:animLvl val="lvl"/>
          <dgm:resizeHandles val="exact"/>
        </dgm:presLayoutVars>
      </dgm:prSet>
      <dgm:spPr/>
    </dgm:pt>
    <dgm:pt modelId="{ECC8785A-CC19-43FB-AB57-B4E289208627}" type="pres">
      <dgm:prSet presAssocID="{6FC46361-7641-4C0F-ABFC-C255DB0DCCEC}" presName="compNode" presStyleCnt="0"/>
      <dgm:spPr/>
    </dgm:pt>
    <dgm:pt modelId="{5E5DCBBE-7891-4CBE-BCA7-BECACD96971F}" type="pres">
      <dgm:prSet presAssocID="{6FC46361-7641-4C0F-ABFC-C255DB0DCCEC}" presName="aNode" presStyleLbl="bgShp" presStyleIdx="0" presStyleCnt="3"/>
      <dgm:spPr/>
    </dgm:pt>
    <dgm:pt modelId="{11B826E2-40A8-4B13-BE6C-90997160E26C}" type="pres">
      <dgm:prSet presAssocID="{6FC46361-7641-4C0F-ABFC-C255DB0DCCEC}" presName="textNode" presStyleLbl="bgShp" presStyleIdx="0" presStyleCnt="3"/>
      <dgm:spPr/>
    </dgm:pt>
    <dgm:pt modelId="{4DCCEE05-E6A8-482E-B1E6-D91CFEB7BF8E}" type="pres">
      <dgm:prSet presAssocID="{6FC46361-7641-4C0F-ABFC-C255DB0DCCEC}" presName="compChildNode" presStyleCnt="0"/>
      <dgm:spPr/>
    </dgm:pt>
    <dgm:pt modelId="{8B924D58-93AF-492C-90CE-6388D5B8DF66}" type="pres">
      <dgm:prSet presAssocID="{6FC46361-7641-4C0F-ABFC-C255DB0DCCEC}" presName="theInnerList" presStyleCnt="0"/>
      <dgm:spPr/>
    </dgm:pt>
    <dgm:pt modelId="{28B44529-D3E2-4137-807A-B2EAC7B75DAB}" type="pres">
      <dgm:prSet presAssocID="{6FC46361-7641-4C0F-ABFC-C255DB0DCCEC}" presName="aSpace" presStyleCnt="0"/>
      <dgm:spPr/>
    </dgm:pt>
    <dgm:pt modelId="{DCE1ED78-26BD-4CA3-A274-035167D092C3}" type="pres">
      <dgm:prSet presAssocID="{EC6907E9-CA39-4342-ABF0-5C09FFF19F45}" presName="compNode" presStyleCnt="0"/>
      <dgm:spPr/>
    </dgm:pt>
    <dgm:pt modelId="{3F39C0A1-D6B9-487D-8D82-CBB12EFCDFF2}" type="pres">
      <dgm:prSet presAssocID="{EC6907E9-CA39-4342-ABF0-5C09FFF19F45}" presName="aNode" presStyleLbl="bgShp" presStyleIdx="1" presStyleCnt="3"/>
      <dgm:spPr/>
    </dgm:pt>
    <dgm:pt modelId="{448697F0-25D4-4671-A3E3-E533A4467AE4}" type="pres">
      <dgm:prSet presAssocID="{EC6907E9-CA39-4342-ABF0-5C09FFF19F45}" presName="textNode" presStyleLbl="bgShp" presStyleIdx="1" presStyleCnt="3"/>
      <dgm:spPr/>
    </dgm:pt>
    <dgm:pt modelId="{199259F5-DE12-4B7F-B776-69437ED9B6DD}" type="pres">
      <dgm:prSet presAssocID="{EC6907E9-CA39-4342-ABF0-5C09FFF19F45}" presName="compChildNode" presStyleCnt="0"/>
      <dgm:spPr/>
    </dgm:pt>
    <dgm:pt modelId="{482C5267-1ED8-456D-A1A2-A1AB08572FDD}" type="pres">
      <dgm:prSet presAssocID="{EC6907E9-CA39-4342-ABF0-5C09FFF19F45}" presName="theInnerList" presStyleCnt="0"/>
      <dgm:spPr/>
    </dgm:pt>
    <dgm:pt modelId="{2586A409-13FD-43C5-9F74-2C29DB23314E}" type="pres">
      <dgm:prSet presAssocID="{5E97C6BB-3A71-4314-BC94-0F4AA70D97A0}" presName="childNode" presStyleLbl="node1" presStyleIdx="0" presStyleCnt="6">
        <dgm:presLayoutVars>
          <dgm:bulletEnabled val="1"/>
        </dgm:presLayoutVars>
      </dgm:prSet>
      <dgm:spPr/>
    </dgm:pt>
    <dgm:pt modelId="{099B4C58-1068-4D02-AF71-426DF26928C2}" type="pres">
      <dgm:prSet presAssocID="{5E97C6BB-3A71-4314-BC94-0F4AA70D97A0}" presName="aSpace2" presStyleCnt="0"/>
      <dgm:spPr/>
    </dgm:pt>
    <dgm:pt modelId="{6A45B55A-E4DF-4318-97AE-096813D4EC3C}" type="pres">
      <dgm:prSet presAssocID="{373AAB56-E9CE-4144-AB22-715F43DCFA20}" presName="childNode" presStyleLbl="node1" presStyleIdx="1" presStyleCnt="6">
        <dgm:presLayoutVars>
          <dgm:bulletEnabled val="1"/>
        </dgm:presLayoutVars>
      </dgm:prSet>
      <dgm:spPr/>
    </dgm:pt>
    <dgm:pt modelId="{AAE97A31-CC0A-4EB8-9E12-5C1AA46FDA30}" type="pres">
      <dgm:prSet presAssocID="{373AAB56-E9CE-4144-AB22-715F43DCFA20}" presName="aSpace2" presStyleCnt="0"/>
      <dgm:spPr/>
    </dgm:pt>
    <dgm:pt modelId="{A050481F-D1C4-44BC-836D-A29CA50C06DA}" type="pres">
      <dgm:prSet presAssocID="{0C280D4F-6536-48F8-A356-B8D1BF938EEA}" presName="childNode" presStyleLbl="node1" presStyleIdx="2" presStyleCnt="6">
        <dgm:presLayoutVars>
          <dgm:bulletEnabled val="1"/>
        </dgm:presLayoutVars>
      </dgm:prSet>
      <dgm:spPr/>
    </dgm:pt>
    <dgm:pt modelId="{9585A100-7630-48CF-B4B4-4EA18CDB5E38}" type="pres">
      <dgm:prSet presAssocID="{EC6907E9-CA39-4342-ABF0-5C09FFF19F45}" presName="aSpace" presStyleCnt="0"/>
      <dgm:spPr/>
    </dgm:pt>
    <dgm:pt modelId="{94850478-71CD-4668-8736-77D8E6B59B95}" type="pres">
      <dgm:prSet presAssocID="{D8FA7111-D3F0-49DB-BB85-8BEC663E7D41}" presName="compNode" presStyleCnt="0"/>
      <dgm:spPr/>
    </dgm:pt>
    <dgm:pt modelId="{FD81244D-B0C6-4A56-857E-5F755DEAED18}" type="pres">
      <dgm:prSet presAssocID="{D8FA7111-D3F0-49DB-BB85-8BEC663E7D41}" presName="aNode" presStyleLbl="bgShp" presStyleIdx="2" presStyleCnt="3"/>
      <dgm:spPr/>
    </dgm:pt>
    <dgm:pt modelId="{0B86C235-24BE-4196-9A00-AF0A20A35AFB}" type="pres">
      <dgm:prSet presAssocID="{D8FA7111-D3F0-49DB-BB85-8BEC663E7D41}" presName="textNode" presStyleLbl="bgShp" presStyleIdx="2" presStyleCnt="3"/>
      <dgm:spPr/>
    </dgm:pt>
    <dgm:pt modelId="{E322F8C1-76EB-43F1-A624-1C8884EBAE2D}" type="pres">
      <dgm:prSet presAssocID="{D8FA7111-D3F0-49DB-BB85-8BEC663E7D41}" presName="compChildNode" presStyleCnt="0"/>
      <dgm:spPr/>
    </dgm:pt>
    <dgm:pt modelId="{0CE5BD82-09D5-49C3-A684-DF0BC58F96DB}" type="pres">
      <dgm:prSet presAssocID="{D8FA7111-D3F0-49DB-BB85-8BEC663E7D41}" presName="theInnerList" presStyleCnt="0"/>
      <dgm:spPr/>
    </dgm:pt>
    <dgm:pt modelId="{F6BF7160-E3A1-4AA0-9A0C-63CE9C82F116}" type="pres">
      <dgm:prSet presAssocID="{27392AA9-F4F9-4830-AF16-FC6DA716C33C}" presName="childNode" presStyleLbl="node1" presStyleIdx="3" presStyleCnt="6">
        <dgm:presLayoutVars>
          <dgm:bulletEnabled val="1"/>
        </dgm:presLayoutVars>
      </dgm:prSet>
      <dgm:spPr/>
    </dgm:pt>
    <dgm:pt modelId="{D0618778-D4E0-4606-BE18-F019E7C397A4}" type="pres">
      <dgm:prSet presAssocID="{27392AA9-F4F9-4830-AF16-FC6DA716C33C}" presName="aSpace2" presStyleCnt="0"/>
      <dgm:spPr/>
    </dgm:pt>
    <dgm:pt modelId="{D2D277A3-F74C-4A27-A717-36E58A07EC7A}" type="pres">
      <dgm:prSet presAssocID="{9AB13716-2FF6-49D9-9DB2-93E2DFE899D2}" presName="childNode" presStyleLbl="node1" presStyleIdx="4" presStyleCnt="6">
        <dgm:presLayoutVars>
          <dgm:bulletEnabled val="1"/>
        </dgm:presLayoutVars>
      </dgm:prSet>
      <dgm:spPr/>
    </dgm:pt>
    <dgm:pt modelId="{435B830C-6C27-44B3-839B-FDD6E36E64F1}" type="pres">
      <dgm:prSet presAssocID="{9AB13716-2FF6-49D9-9DB2-93E2DFE899D2}" presName="aSpace2" presStyleCnt="0"/>
      <dgm:spPr/>
    </dgm:pt>
    <dgm:pt modelId="{1001E0B7-2C6D-4171-9D87-E40102B5A128}" type="pres">
      <dgm:prSet presAssocID="{F01921ED-692B-4F2B-9D9D-78D7F682187F}" presName="childNode" presStyleLbl="node1" presStyleIdx="5" presStyleCnt="6">
        <dgm:presLayoutVars>
          <dgm:bulletEnabled val="1"/>
        </dgm:presLayoutVars>
      </dgm:prSet>
      <dgm:spPr/>
    </dgm:pt>
  </dgm:ptLst>
  <dgm:cxnLst>
    <dgm:cxn modelId="{BDDA0615-62CE-4C94-95DB-3E604D8FEB23}" type="presOf" srcId="{EC6907E9-CA39-4342-ABF0-5C09FFF19F45}" destId="{3F39C0A1-D6B9-487D-8D82-CBB12EFCDFF2}" srcOrd="0" destOrd="0" presId="urn:microsoft.com/office/officeart/2005/8/layout/lProcess2"/>
    <dgm:cxn modelId="{35E18421-5E63-40F3-814A-184EE1242142}" srcId="{EC6907E9-CA39-4342-ABF0-5C09FFF19F45}" destId="{373AAB56-E9CE-4144-AB22-715F43DCFA20}" srcOrd="1" destOrd="0" parTransId="{CE1F3A35-6D21-43C3-AE8F-6E8F12D62155}" sibTransId="{FEF0FD22-AF12-4222-8DE7-94CC7614B049}"/>
    <dgm:cxn modelId="{8ED4E625-DB49-404F-8BA0-47BF0EE125DC}" srcId="{EC6907E9-CA39-4342-ABF0-5C09FFF19F45}" destId="{5E97C6BB-3A71-4314-BC94-0F4AA70D97A0}" srcOrd="0" destOrd="0" parTransId="{6CD45125-CDEE-476E-B430-2C117AAC7B94}" sibTransId="{D9637EE2-239B-42F8-A28A-592438307587}"/>
    <dgm:cxn modelId="{20C65327-6795-41AC-B273-122D3BFF6903}" type="presOf" srcId="{5E97C6BB-3A71-4314-BC94-0F4AA70D97A0}" destId="{2586A409-13FD-43C5-9F74-2C29DB23314E}" srcOrd="0" destOrd="0" presId="urn:microsoft.com/office/officeart/2005/8/layout/lProcess2"/>
    <dgm:cxn modelId="{14FA3D32-D199-46BA-B060-CE50A09F30FB}" type="presOf" srcId="{0C280D4F-6536-48F8-A356-B8D1BF938EEA}" destId="{A050481F-D1C4-44BC-836D-A29CA50C06DA}" srcOrd="0" destOrd="0" presId="urn:microsoft.com/office/officeart/2005/8/layout/lProcess2"/>
    <dgm:cxn modelId="{3A63A933-8F8C-4C11-871F-AEDC80E20FFE}" type="presOf" srcId="{C9BCD45B-E31B-4F13-B4F3-5F86EC1BD8F8}" destId="{FC5CE1FA-C106-4889-A9C6-9E135E6A5056}" srcOrd="0" destOrd="0" presId="urn:microsoft.com/office/officeart/2005/8/layout/lProcess2"/>
    <dgm:cxn modelId="{DCAB4F63-7808-4157-83CA-E15236E3949B}" srcId="{D8FA7111-D3F0-49DB-BB85-8BEC663E7D41}" destId="{9AB13716-2FF6-49D9-9DB2-93E2DFE899D2}" srcOrd="1" destOrd="0" parTransId="{1BF033A4-907E-4AA4-84CC-F5588356C04A}" sibTransId="{31426C0B-5504-44FE-95CE-B092E962D116}"/>
    <dgm:cxn modelId="{7F92D66A-F670-4704-8803-0FBC55F41AB6}" srcId="{D8FA7111-D3F0-49DB-BB85-8BEC663E7D41}" destId="{F01921ED-692B-4F2B-9D9D-78D7F682187F}" srcOrd="2" destOrd="0" parTransId="{4CA00ECC-3BB9-45F3-82ED-3B0096ADE231}" sibTransId="{9DCB176E-BC0D-457A-B295-C591DC5B4285}"/>
    <dgm:cxn modelId="{A631096C-A2AB-4C03-AD1C-B76BA372CF00}" type="presOf" srcId="{6FC46361-7641-4C0F-ABFC-C255DB0DCCEC}" destId="{5E5DCBBE-7891-4CBE-BCA7-BECACD96971F}" srcOrd="0" destOrd="0" presId="urn:microsoft.com/office/officeart/2005/8/layout/lProcess2"/>
    <dgm:cxn modelId="{F200067F-912C-481F-8E6E-488AC25D60AA}" srcId="{C9BCD45B-E31B-4F13-B4F3-5F86EC1BD8F8}" destId="{6FC46361-7641-4C0F-ABFC-C255DB0DCCEC}" srcOrd="0" destOrd="0" parTransId="{DA6A5F97-0FC3-4C14-B917-F1AE6EE45531}" sibTransId="{BCDF0922-00EE-4488-A26D-5F1EE319D4B9}"/>
    <dgm:cxn modelId="{8EAD5881-13CD-4765-AA6F-08AF3914377A}" srcId="{EC6907E9-CA39-4342-ABF0-5C09FFF19F45}" destId="{0C280D4F-6536-48F8-A356-B8D1BF938EEA}" srcOrd="2" destOrd="0" parTransId="{231B60A7-A38B-42C4-826F-39F16B8987AF}" sibTransId="{A7193E54-20AF-47E7-8318-62B710AEE8FB}"/>
    <dgm:cxn modelId="{E5491688-98E3-4C3F-8435-9A0EA9D6E4FC}" type="presOf" srcId="{EC6907E9-CA39-4342-ABF0-5C09FFF19F45}" destId="{448697F0-25D4-4671-A3E3-E533A4467AE4}" srcOrd="1" destOrd="0" presId="urn:microsoft.com/office/officeart/2005/8/layout/lProcess2"/>
    <dgm:cxn modelId="{5D2E849A-2D51-4DAF-AE20-29466C0A71FD}" type="presOf" srcId="{9AB13716-2FF6-49D9-9DB2-93E2DFE899D2}" destId="{D2D277A3-F74C-4A27-A717-36E58A07EC7A}" srcOrd="0" destOrd="0" presId="urn:microsoft.com/office/officeart/2005/8/layout/lProcess2"/>
    <dgm:cxn modelId="{8F9A13A6-4952-40A3-9999-EE56D24C6221}" type="presOf" srcId="{27392AA9-F4F9-4830-AF16-FC6DA716C33C}" destId="{F6BF7160-E3A1-4AA0-9A0C-63CE9C82F116}" srcOrd="0" destOrd="0" presId="urn:microsoft.com/office/officeart/2005/8/layout/lProcess2"/>
    <dgm:cxn modelId="{8AFAE7A7-B553-4CEE-AA5C-2E27B35306DE}" type="presOf" srcId="{D8FA7111-D3F0-49DB-BB85-8BEC663E7D41}" destId="{FD81244D-B0C6-4A56-857E-5F755DEAED18}" srcOrd="0" destOrd="0" presId="urn:microsoft.com/office/officeart/2005/8/layout/lProcess2"/>
    <dgm:cxn modelId="{558D06B6-080F-4C72-8162-43E4006F8211}" srcId="{C9BCD45B-E31B-4F13-B4F3-5F86EC1BD8F8}" destId="{D8FA7111-D3F0-49DB-BB85-8BEC663E7D41}" srcOrd="2" destOrd="0" parTransId="{B188B831-ED3F-4722-858A-89BBDC143FF5}" sibTransId="{0582EEA8-CE6F-4CE0-879B-5007E7391660}"/>
    <dgm:cxn modelId="{40AAC0B6-0994-497D-AC2E-51A1DF867C61}" srcId="{D8FA7111-D3F0-49DB-BB85-8BEC663E7D41}" destId="{27392AA9-F4F9-4830-AF16-FC6DA716C33C}" srcOrd="0" destOrd="0" parTransId="{B9EDD1E5-BD65-48EC-AE36-A12425B8FFF4}" sibTransId="{BDF7DB63-A7E7-4FCC-9170-6215FBA3F383}"/>
    <dgm:cxn modelId="{61B1E4CC-111B-46C6-B3EC-F81025488018}" type="presOf" srcId="{373AAB56-E9CE-4144-AB22-715F43DCFA20}" destId="{6A45B55A-E4DF-4318-97AE-096813D4EC3C}" srcOrd="0" destOrd="0" presId="urn:microsoft.com/office/officeart/2005/8/layout/lProcess2"/>
    <dgm:cxn modelId="{62A7D5D3-1FE9-4B9B-8203-880E4417EA16}" type="presOf" srcId="{F01921ED-692B-4F2B-9D9D-78D7F682187F}" destId="{1001E0B7-2C6D-4171-9D87-E40102B5A128}" srcOrd="0" destOrd="0" presId="urn:microsoft.com/office/officeart/2005/8/layout/lProcess2"/>
    <dgm:cxn modelId="{191C62D4-EB0D-4CEF-A411-D27AFE820D6F}" type="presOf" srcId="{D8FA7111-D3F0-49DB-BB85-8BEC663E7D41}" destId="{0B86C235-24BE-4196-9A00-AF0A20A35AFB}" srcOrd="1" destOrd="0" presId="urn:microsoft.com/office/officeart/2005/8/layout/lProcess2"/>
    <dgm:cxn modelId="{3C88F5F3-3374-4113-9897-3140DE04CBEA}" srcId="{C9BCD45B-E31B-4F13-B4F3-5F86EC1BD8F8}" destId="{EC6907E9-CA39-4342-ABF0-5C09FFF19F45}" srcOrd="1" destOrd="0" parTransId="{AF083FD8-B72C-4B83-8116-9388A4AA7543}" sibTransId="{33F2AE8A-7283-4017-A2E6-77E24401FAC1}"/>
    <dgm:cxn modelId="{F3AEDFF5-597C-4308-8CF2-3D1768FC1EDB}" type="presOf" srcId="{6FC46361-7641-4C0F-ABFC-C255DB0DCCEC}" destId="{11B826E2-40A8-4B13-BE6C-90997160E26C}" srcOrd="1" destOrd="0" presId="urn:microsoft.com/office/officeart/2005/8/layout/lProcess2"/>
    <dgm:cxn modelId="{DB33F950-959F-4F06-A55A-8A6661463E3F}" type="presParOf" srcId="{FC5CE1FA-C106-4889-A9C6-9E135E6A5056}" destId="{ECC8785A-CC19-43FB-AB57-B4E289208627}" srcOrd="0" destOrd="0" presId="urn:microsoft.com/office/officeart/2005/8/layout/lProcess2"/>
    <dgm:cxn modelId="{83DA3212-ECCF-40C6-8F77-3E6116FECD69}" type="presParOf" srcId="{ECC8785A-CC19-43FB-AB57-B4E289208627}" destId="{5E5DCBBE-7891-4CBE-BCA7-BECACD96971F}" srcOrd="0" destOrd="0" presId="urn:microsoft.com/office/officeart/2005/8/layout/lProcess2"/>
    <dgm:cxn modelId="{D1DB90EF-85D6-464A-AD4F-4C4528BE6664}" type="presParOf" srcId="{ECC8785A-CC19-43FB-AB57-B4E289208627}" destId="{11B826E2-40A8-4B13-BE6C-90997160E26C}" srcOrd="1" destOrd="0" presId="urn:microsoft.com/office/officeart/2005/8/layout/lProcess2"/>
    <dgm:cxn modelId="{1C375A89-C9EE-4CEE-BC29-31E672C2A162}" type="presParOf" srcId="{ECC8785A-CC19-43FB-AB57-B4E289208627}" destId="{4DCCEE05-E6A8-482E-B1E6-D91CFEB7BF8E}" srcOrd="2" destOrd="0" presId="urn:microsoft.com/office/officeart/2005/8/layout/lProcess2"/>
    <dgm:cxn modelId="{669B2B58-2608-42FC-848C-7226E7CFB580}" type="presParOf" srcId="{4DCCEE05-E6A8-482E-B1E6-D91CFEB7BF8E}" destId="{8B924D58-93AF-492C-90CE-6388D5B8DF66}" srcOrd="0" destOrd="0" presId="urn:microsoft.com/office/officeart/2005/8/layout/lProcess2"/>
    <dgm:cxn modelId="{70B1703C-ABFA-4437-B490-CAD85CD18730}" type="presParOf" srcId="{FC5CE1FA-C106-4889-A9C6-9E135E6A5056}" destId="{28B44529-D3E2-4137-807A-B2EAC7B75DAB}" srcOrd="1" destOrd="0" presId="urn:microsoft.com/office/officeart/2005/8/layout/lProcess2"/>
    <dgm:cxn modelId="{2F200A17-F911-4C9C-92A3-D631BDEE6F85}" type="presParOf" srcId="{FC5CE1FA-C106-4889-A9C6-9E135E6A5056}" destId="{DCE1ED78-26BD-4CA3-A274-035167D092C3}" srcOrd="2" destOrd="0" presId="urn:microsoft.com/office/officeart/2005/8/layout/lProcess2"/>
    <dgm:cxn modelId="{FBC3A7D8-A6A1-468C-9E67-D250549FF3DA}" type="presParOf" srcId="{DCE1ED78-26BD-4CA3-A274-035167D092C3}" destId="{3F39C0A1-D6B9-487D-8D82-CBB12EFCDFF2}" srcOrd="0" destOrd="0" presId="urn:microsoft.com/office/officeart/2005/8/layout/lProcess2"/>
    <dgm:cxn modelId="{1BBE48D1-6699-4B39-A772-2E64084A64F0}" type="presParOf" srcId="{DCE1ED78-26BD-4CA3-A274-035167D092C3}" destId="{448697F0-25D4-4671-A3E3-E533A4467AE4}" srcOrd="1" destOrd="0" presId="urn:microsoft.com/office/officeart/2005/8/layout/lProcess2"/>
    <dgm:cxn modelId="{424CC718-2C84-4025-BB73-2DD90B016F4E}" type="presParOf" srcId="{DCE1ED78-26BD-4CA3-A274-035167D092C3}" destId="{199259F5-DE12-4B7F-B776-69437ED9B6DD}" srcOrd="2" destOrd="0" presId="urn:microsoft.com/office/officeart/2005/8/layout/lProcess2"/>
    <dgm:cxn modelId="{C52ED4CB-7382-4362-B01A-CEA35E4FC5BF}" type="presParOf" srcId="{199259F5-DE12-4B7F-B776-69437ED9B6DD}" destId="{482C5267-1ED8-456D-A1A2-A1AB08572FDD}" srcOrd="0" destOrd="0" presId="urn:microsoft.com/office/officeart/2005/8/layout/lProcess2"/>
    <dgm:cxn modelId="{CCCB5A19-36EA-4791-A3EF-635ABFD0C2B4}" type="presParOf" srcId="{482C5267-1ED8-456D-A1A2-A1AB08572FDD}" destId="{2586A409-13FD-43C5-9F74-2C29DB23314E}" srcOrd="0" destOrd="0" presId="urn:microsoft.com/office/officeart/2005/8/layout/lProcess2"/>
    <dgm:cxn modelId="{74753C76-9EC7-4B0B-BE85-888E17739DDE}" type="presParOf" srcId="{482C5267-1ED8-456D-A1A2-A1AB08572FDD}" destId="{099B4C58-1068-4D02-AF71-426DF26928C2}" srcOrd="1" destOrd="0" presId="urn:microsoft.com/office/officeart/2005/8/layout/lProcess2"/>
    <dgm:cxn modelId="{8F3749E4-FC98-403B-8A3D-BF4C67CB3F56}" type="presParOf" srcId="{482C5267-1ED8-456D-A1A2-A1AB08572FDD}" destId="{6A45B55A-E4DF-4318-97AE-096813D4EC3C}" srcOrd="2" destOrd="0" presId="urn:microsoft.com/office/officeart/2005/8/layout/lProcess2"/>
    <dgm:cxn modelId="{103B794B-E345-4F6F-A280-C0EE8B81C99E}" type="presParOf" srcId="{482C5267-1ED8-456D-A1A2-A1AB08572FDD}" destId="{AAE97A31-CC0A-4EB8-9E12-5C1AA46FDA30}" srcOrd="3" destOrd="0" presId="urn:microsoft.com/office/officeart/2005/8/layout/lProcess2"/>
    <dgm:cxn modelId="{5178682D-58B7-424C-9DF4-13251D1138BA}" type="presParOf" srcId="{482C5267-1ED8-456D-A1A2-A1AB08572FDD}" destId="{A050481F-D1C4-44BC-836D-A29CA50C06DA}" srcOrd="4" destOrd="0" presId="urn:microsoft.com/office/officeart/2005/8/layout/lProcess2"/>
    <dgm:cxn modelId="{51A272A9-CD3E-471F-8223-404957A11ECC}" type="presParOf" srcId="{FC5CE1FA-C106-4889-A9C6-9E135E6A5056}" destId="{9585A100-7630-48CF-B4B4-4EA18CDB5E38}" srcOrd="3" destOrd="0" presId="urn:microsoft.com/office/officeart/2005/8/layout/lProcess2"/>
    <dgm:cxn modelId="{9BE3EE00-117C-4A3C-9C24-4749F480A620}" type="presParOf" srcId="{FC5CE1FA-C106-4889-A9C6-9E135E6A5056}" destId="{94850478-71CD-4668-8736-77D8E6B59B95}" srcOrd="4" destOrd="0" presId="urn:microsoft.com/office/officeart/2005/8/layout/lProcess2"/>
    <dgm:cxn modelId="{24B3182C-CA90-4495-BAAB-9AEF00FBB182}" type="presParOf" srcId="{94850478-71CD-4668-8736-77D8E6B59B95}" destId="{FD81244D-B0C6-4A56-857E-5F755DEAED18}" srcOrd="0" destOrd="0" presId="urn:microsoft.com/office/officeart/2005/8/layout/lProcess2"/>
    <dgm:cxn modelId="{A3CFA7EB-252D-47B7-BF90-CC74090C5A7E}" type="presParOf" srcId="{94850478-71CD-4668-8736-77D8E6B59B95}" destId="{0B86C235-24BE-4196-9A00-AF0A20A35AFB}" srcOrd="1" destOrd="0" presId="urn:microsoft.com/office/officeart/2005/8/layout/lProcess2"/>
    <dgm:cxn modelId="{4ED1F34E-3A32-450F-8A93-6A81AEA3CABC}" type="presParOf" srcId="{94850478-71CD-4668-8736-77D8E6B59B95}" destId="{E322F8C1-76EB-43F1-A624-1C8884EBAE2D}" srcOrd="2" destOrd="0" presId="urn:microsoft.com/office/officeart/2005/8/layout/lProcess2"/>
    <dgm:cxn modelId="{3E23344C-6314-4D86-A845-8AA443A8497E}" type="presParOf" srcId="{E322F8C1-76EB-43F1-A624-1C8884EBAE2D}" destId="{0CE5BD82-09D5-49C3-A684-DF0BC58F96DB}" srcOrd="0" destOrd="0" presId="urn:microsoft.com/office/officeart/2005/8/layout/lProcess2"/>
    <dgm:cxn modelId="{480F033E-C5E7-491C-9E69-109E31F511E7}" type="presParOf" srcId="{0CE5BD82-09D5-49C3-A684-DF0BC58F96DB}" destId="{F6BF7160-E3A1-4AA0-9A0C-63CE9C82F116}" srcOrd="0" destOrd="0" presId="urn:microsoft.com/office/officeart/2005/8/layout/lProcess2"/>
    <dgm:cxn modelId="{B1942E09-9632-4000-83B4-3E1215B7A28F}" type="presParOf" srcId="{0CE5BD82-09D5-49C3-A684-DF0BC58F96DB}" destId="{D0618778-D4E0-4606-BE18-F019E7C397A4}" srcOrd="1" destOrd="0" presId="urn:microsoft.com/office/officeart/2005/8/layout/lProcess2"/>
    <dgm:cxn modelId="{7AA57E1B-088F-4DD4-A175-3E1EB3EE3FF1}" type="presParOf" srcId="{0CE5BD82-09D5-49C3-A684-DF0BC58F96DB}" destId="{D2D277A3-F74C-4A27-A717-36E58A07EC7A}" srcOrd="2" destOrd="0" presId="urn:microsoft.com/office/officeart/2005/8/layout/lProcess2"/>
    <dgm:cxn modelId="{A19D0738-175B-4A67-9BD1-40623A0636EB}" type="presParOf" srcId="{0CE5BD82-09D5-49C3-A684-DF0BC58F96DB}" destId="{435B830C-6C27-44B3-839B-FDD6E36E64F1}" srcOrd="3" destOrd="0" presId="urn:microsoft.com/office/officeart/2005/8/layout/lProcess2"/>
    <dgm:cxn modelId="{6FD85E1E-79C2-4BE5-82D4-319C60A6912C}" type="presParOf" srcId="{0CE5BD82-09D5-49C3-A684-DF0BC58F96DB}" destId="{1001E0B7-2C6D-4171-9D87-E40102B5A12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D31F0-8796-48F6-B3B1-43A20C80CF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9FE3D49-9CA6-4CD0-97BA-09B005AE6DB7}">
      <dgm:prSet/>
      <dgm:spPr/>
      <dgm:t>
        <a:bodyPr/>
        <a:lstStyle/>
        <a:p>
          <a:pPr rtl="0"/>
          <a:r>
            <a:rPr lang="en-US" dirty="0"/>
            <a:t>General guidelines in order to classify coastal-marine water bodies with a focus on the LBS Protocol in the following areas: </a:t>
          </a:r>
          <a:endParaRPr lang="en-TT" dirty="0"/>
        </a:p>
      </dgm:t>
    </dgm:pt>
    <dgm:pt modelId="{AF6D4747-579B-44B8-AAB9-07349458D0F5}" type="parTrans" cxnId="{5D6BC981-7814-4E30-A560-6302252E7608}">
      <dgm:prSet/>
      <dgm:spPr/>
      <dgm:t>
        <a:bodyPr/>
        <a:lstStyle/>
        <a:p>
          <a:endParaRPr lang="en-US"/>
        </a:p>
      </dgm:t>
    </dgm:pt>
    <dgm:pt modelId="{6FB6D19D-16FF-493C-90F4-E818D6B309FB}" type="sibTrans" cxnId="{5D6BC981-7814-4E30-A560-6302252E7608}">
      <dgm:prSet/>
      <dgm:spPr/>
      <dgm:t>
        <a:bodyPr/>
        <a:lstStyle/>
        <a:p>
          <a:endParaRPr lang="en-US"/>
        </a:p>
      </dgm:t>
    </dgm:pt>
    <dgm:pt modelId="{1F7EF1FF-F5B3-413C-92F6-6EFA28C31B27}">
      <dgm:prSet/>
      <dgm:spPr/>
      <dgm:t>
        <a:bodyPr/>
        <a:lstStyle/>
        <a:p>
          <a:pPr rtl="0"/>
          <a:r>
            <a:rPr lang="en-TT" b="1"/>
            <a:t>CRITERIA FOR CLASSIFICATION OF WATER BODIES</a:t>
          </a:r>
          <a:endParaRPr lang="en-TT"/>
        </a:p>
      </dgm:t>
    </dgm:pt>
    <dgm:pt modelId="{6548E133-4192-4A53-A4B7-381065F20DA7}" type="parTrans" cxnId="{D50ADAA2-F3CE-495F-A4B5-E957BDD7BD3F}">
      <dgm:prSet/>
      <dgm:spPr/>
      <dgm:t>
        <a:bodyPr/>
        <a:lstStyle/>
        <a:p>
          <a:endParaRPr lang="en-US"/>
        </a:p>
      </dgm:t>
    </dgm:pt>
    <dgm:pt modelId="{430F9AE9-25EE-422E-A662-DA4C5FE5B519}" type="sibTrans" cxnId="{D50ADAA2-F3CE-495F-A4B5-E957BDD7BD3F}">
      <dgm:prSet/>
      <dgm:spPr/>
      <dgm:t>
        <a:bodyPr/>
        <a:lstStyle/>
        <a:p>
          <a:endParaRPr lang="en-US"/>
        </a:p>
      </dgm:t>
    </dgm:pt>
    <dgm:pt modelId="{F4B6FFC5-1306-46C8-AD42-12251FC6E622}">
      <dgm:prSet custT="1"/>
      <dgm:spPr/>
      <dgm:t>
        <a:bodyPr/>
        <a:lstStyle/>
        <a:p>
          <a:pPr rtl="0"/>
          <a:r>
            <a:rPr lang="en-GB" sz="1200"/>
            <a:t>Focus on conservation and/or minimizing the environmental impact of discharges. </a:t>
          </a:r>
          <a:endParaRPr lang="en-TT" sz="1200"/>
        </a:p>
      </dgm:t>
    </dgm:pt>
    <dgm:pt modelId="{610492DD-6EEF-4BD4-9D5D-1EACDB0AB8C7}" type="parTrans" cxnId="{383D0592-CD84-4E46-B643-2B0F244B2759}">
      <dgm:prSet/>
      <dgm:spPr/>
      <dgm:t>
        <a:bodyPr/>
        <a:lstStyle/>
        <a:p>
          <a:endParaRPr lang="en-US"/>
        </a:p>
      </dgm:t>
    </dgm:pt>
    <dgm:pt modelId="{BF4AF231-F67C-483E-8AC7-336F639DF884}" type="sibTrans" cxnId="{383D0592-CD84-4E46-B643-2B0F244B2759}">
      <dgm:prSet/>
      <dgm:spPr/>
      <dgm:t>
        <a:bodyPr/>
        <a:lstStyle/>
        <a:p>
          <a:endParaRPr lang="en-US"/>
        </a:p>
      </dgm:t>
    </dgm:pt>
    <dgm:pt modelId="{B8F906AE-5BDD-4C0D-870E-6556062685E3}">
      <dgm:prSet custT="1"/>
      <dgm:spPr/>
      <dgm:t>
        <a:bodyPr/>
        <a:lstStyle/>
        <a:p>
          <a:pPr rtl="0"/>
          <a:r>
            <a:rPr lang="en-US" sz="1200" dirty="0"/>
            <a:t>Consideration of existing factors such as current state of coastal zone and corresponding watershed</a:t>
          </a:r>
          <a:endParaRPr lang="en-TT" sz="1200" dirty="0"/>
        </a:p>
      </dgm:t>
    </dgm:pt>
    <dgm:pt modelId="{36B84688-B682-4625-92DE-A148C6CF207D}" type="parTrans" cxnId="{2886E191-AD19-40C5-83F9-1D585D6B4A2D}">
      <dgm:prSet/>
      <dgm:spPr/>
      <dgm:t>
        <a:bodyPr/>
        <a:lstStyle/>
        <a:p>
          <a:endParaRPr lang="en-US"/>
        </a:p>
      </dgm:t>
    </dgm:pt>
    <dgm:pt modelId="{E5AE7FDD-B6BD-43E4-841B-624F65BDF70C}" type="sibTrans" cxnId="{2886E191-AD19-40C5-83F9-1D585D6B4A2D}">
      <dgm:prSet/>
      <dgm:spPr/>
      <dgm:t>
        <a:bodyPr/>
        <a:lstStyle/>
        <a:p>
          <a:endParaRPr lang="en-US"/>
        </a:p>
      </dgm:t>
    </dgm:pt>
    <dgm:pt modelId="{8645D8D3-23EE-4D05-8732-2BE7B8009889}">
      <dgm:prSet custT="1"/>
      <dgm:spPr/>
      <dgm:t>
        <a:bodyPr/>
        <a:lstStyle/>
        <a:p>
          <a:pPr rtl="0"/>
          <a:r>
            <a:rPr lang="en-US" sz="1200" dirty="0"/>
            <a:t>Wastewater recipients must  maintain water quality of designated class in accordance with the existing effluent/wastewater discharge standards.</a:t>
          </a:r>
          <a:endParaRPr lang="en-TT" sz="1200" dirty="0"/>
        </a:p>
      </dgm:t>
    </dgm:pt>
    <dgm:pt modelId="{AEF9E94B-184B-4C31-8857-282CC5E34AE9}" type="parTrans" cxnId="{07F783C5-CB73-471A-A00D-8C7D7018616F}">
      <dgm:prSet/>
      <dgm:spPr/>
      <dgm:t>
        <a:bodyPr/>
        <a:lstStyle/>
        <a:p>
          <a:endParaRPr lang="en-US"/>
        </a:p>
      </dgm:t>
    </dgm:pt>
    <dgm:pt modelId="{8DC531D6-A250-4278-B080-3B3526F761B9}" type="sibTrans" cxnId="{07F783C5-CB73-471A-A00D-8C7D7018616F}">
      <dgm:prSet/>
      <dgm:spPr/>
      <dgm:t>
        <a:bodyPr/>
        <a:lstStyle/>
        <a:p>
          <a:endParaRPr lang="en-US"/>
        </a:p>
      </dgm:t>
    </dgm:pt>
    <dgm:pt modelId="{846E41E5-DA21-4615-90EE-2200451D9283}">
      <dgm:prSet/>
      <dgm:spPr/>
      <dgm:t>
        <a:bodyPr/>
        <a:lstStyle/>
        <a:p>
          <a:pPr rtl="0"/>
          <a:r>
            <a:rPr lang="en-TT" b="1"/>
            <a:t>MONITORING AND REHABILITATION</a:t>
          </a:r>
          <a:endParaRPr lang="en-TT"/>
        </a:p>
      </dgm:t>
    </dgm:pt>
    <dgm:pt modelId="{249EB681-6F8B-49AC-BDF0-66EAC6782B75}" type="parTrans" cxnId="{B01FFA04-C650-48A6-A552-8A9EBA5E81EE}">
      <dgm:prSet/>
      <dgm:spPr/>
      <dgm:t>
        <a:bodyPr/>
        <a:lstStyle/>
        <a:p>
          <a:endParaRPr lang="en-US"/>
        </a:p>
      </dgm:t>
    </dgm:pt>
    <dgm:pt modelId="{30A81205-F8E2-4238-925B-E3127CE40608}" type="sibTrans" cxnId="{B01FFA04-C650-48A6-A552-8A9EBA5E81EE}">
      <dgm:prSet/>
      <dgm:spPr/>
      <dgm:t>
        <a:bodyPr/>
        <a:lstStyle/>
        <a:p>
          <a:endParaRPr lang="en-US"/>
        </a:p>
      </dgm:t>
    </dgm:pt>
    <dgm:pt modelId="{6E82F029-29DE-4DF3-AAD9-F24DEA53D783}">
      <dgm:prSet custT="1"/>
      <dgm:spPr/>
      <dgm:t>
        <a:bodyPr/>
        <a:lstStyle/>
        <a:p>
          <a:pPr rtl="0"/>
          <a:r>
            <a:rPr lang="en-GB" sz="1400" dirty="0"/>
            <a:t>Monitoring programme should be implemented to ensure preservation of all designated classes. </a:t>
          </a:r>
          <a:endParaRPr lang="en-TT" sz="1400" dirty="0"/>
        </a:p>
      </dgm:t>
    </dgm:pt>
    <dgm:pt modelId="{07A5B619-4D02-4EF4-BAEE-AEA4874ECBDF}" type="parTrans" cxnId="{D9B1230F-9039-4D68-BC87-21A1E8F555ED}">
      <dgm:prSet/>
      <dgm:spPr/>
      <dgm:t>
        <a:bodyPr/>
        <a:lstStyle/>
        <a:p>
          <a:endParaRPr lang="en-US"/>
        </a:p>
      </dgm:t>
    </dgm:pt>
    <dgm:pt modelId="{3F8195F0-D131-4FF8-8F91-5A238198DE96}" type="sibTrans" cxnId="{D9B1230F-9039-4D68-BC87-21A1E8F555ED}">
      <dgm:prSet/>
      <dgm:spPr/>
      <dgm:t>
        <a:bodyPr/>
        <a:lstStyle/>
        <a:p>
          <a:endParaRPr lang="en-US"/>
        </a:p>
      </dgm:t>
    </dgm:pt>
    <dgm:pt modelId="{CE093292-0922-4EA2-882F-1B5C77658851}">
      <dgm:prSet custT="1"/>
      <dgm:spPr/>
      <dgm:t>
        <a:bodyPr/>
        <a:lstStyle/>
        <a:p>
          <a:pPr rtl="0"/>
          <a:r>
            <a:rPr lang="en-US" sz="1400" dirty="0"/>
            <a:t>Avoid classifying an ecosystem as "irrecoverable” based on current use/water quality status</a:t>
          </a:r>
          <a:endParaRPr lang="en-TT" sz="1400" dirty="0"/>
        </a:p>
      </dgm:t>
    </dgm:pt>
    <dgm:pt modelId="{D778D5ED-02F4-4478-B293-6607029104D7}" type="parTrans" cxnId="{BCEC0963-E314-47EA-BFA1-97DF6C56A0EE}">
      <dgm:prSet/>
      <dgm:spPr/>
      <dgm:t>
        <a:bodyPr/>
        <a:lstStyle/>
        <a:p>
          <a:endParaRPr lang="en-US"/>
        </a:p>
      </dgm:t>
    </dgm:pt>
    <dgm:pt modelId="{E9699237-87E6-4FF4-A94B-28CB30A2CEEF}" type="sibTrans" cxnId="{BCEC0963-E314-47EA-BFA1-97DF6C56A0EE}">
      <dgm:prSet/>
      <dgm:spPr/>
      <dgm:t>
        <a:bodyPr/>
        <a:lstStyle/>
        <a:p>
          <a:endParaRPr lang="en-US"/>
        </a:p>
      </dgm:t>
    </dgm:pt>
    <dgm:pt modelId="{D54FBBA2-0F38-427C-BB93-43EB18EFCF88}">
      <dgm:prSet custT="1"/>
      <dgm:spPr/>
      <dgm:t>
        <a:bodyPr/>
        <a:lstStyle/>
        <a:p>
          <a:pPr rtl="0"/>
          <a:r>
            <a:rPr lang="en-GB" sz="1400" dirty="0"/>
            <a:t>A recovery program should be developed for waters of depleted quality to progressively become fit for purpose. </a:t>
          </a:r>
          <a:endParaRPr lang="en-TT" sz="1400" dirty="0"/>
        </a:p>
      </dgm:t>
    </dgm:pt>
    <dgm:pt modelId="{4644844E-54E9-4C5C-A7D9-02AA2B01BF81}" type="parTrans" cxnId="{431AC878-2B6D-42BD-9770-D8BA97DAE4C8}">
      <dgm:prSet/>
      <dgm:spPr/>
      <dgm:t>
        <a:bodyPr/>
        <a:lstStyle/>
        <a:p>
          <a:endParaRPr lang="en-US"/>
        </a:p>
      </dgm:t>
    </dgm:pt>
    <dgm:pt modelId="{47A6B352-FFE7-4986-92CD-CD2532FDF8AE}" type="sibTrans" cxnId="{431AC878-2B6D-42BD-9770-D8BA97DAE4C8}">
      <dgm:prSet/>
      <dgm:spPr/>
      <dgm:t>
        <a:bodyPr/>
        <a:lstStyle/>
        <a:p>
          <a:endParaRPr lang="en-US"/>
        </a:p>
      </dgm:t>
    </dgm:pt>
    <dgm:pt modelId="{DFFC1E14-805C-4D8D-8164-52C4A7B75E8B}" type="pres">
      <dgm:prSet presAssocID="{9F7D31F0-8796-48F6-B3B1-43A20C80CFC4}" presName="theList" presStyleCnt="0">
        <dgm:presLayoutVars>
          <dgm:dir/>
          <dgm:animLvl val="lvl"/>
          <dgm:resizeHandles val="exact"/>
        </dgm:presLayoutVars>
      </dgm:prSet>
      <dgm:spPr/>
    </dgm:pt>
    <dgm:pt modelId="{EFF3AF7B-CDE9-482B-A871-5653238A8747}" type="pres">
      <dgm:prSet presAssocID="{C9FE3D49-9CA6-4CD0-97BA-09B005AE6DB7}" presName="compNode" presStyleCnt="0"/>
      <dgm:spPr/>
    </dgm:pt>
    <dgm:pt modelId="{B9CEE12E-AF58-4E70-9B1D-A449730CDFF0}" type="pres">
      <dgm:prSet presAssocID="{C9FE3D49-9CA6-4CD0-97BA-09B005AE6DB7}" presName="aNode" presStyleLbl="bgShp" presStyleIdx="0" presStyleCnt="3"/>
      <dgm:spPr/>
    </dgm:pt>
    <dgm:pt modelId="{097F9ADC-8A10-4309-8555-35755AE08AC6}" type="pres">
      <dgm:prSet presAssocID="{C9FE3D49-9CA6-4CD0-97BA-09B005AE6DB7}" presName="textNode" presStyleLbl="bgShp" presStyleIdx="0" presStyleCnt="3"/>
      <dgm:spPr/>
    </dgm:pt>
    <dgm:pt modelId="{37D91259-EDF8-41AB-94C0-669DC7A15756}" type="pres">
      <dgm:prSet presAssocID="{C9FE3D49-9CA6-4CD0-97BA-09B005AE6DB7}" presName="compChildNode" presStyleCnt="0"/>
      <dgm:spPr/>
    </dgm:pt>
    <dgm:pt modelId="{DD8882FB-B031-45EF-BF52-23F3B8171529}" type="pres">
      <dgm:prSet presAssocID="{C9FE3D49-9CA6-4CD0-97BA-09B005AE6DB7}" presName="theInnerList" presStyleCnt="0"/>
      <dgm:spPr/>
    </dgm:pt>
    <dgm:pt modelId="{61675379-F1EA-4225-9F7C-3E4D42B9929C}" type="pres">
      <dgm:prSet presAssocID="{C9FE3D49-9CA6-4CD0-97BA-09B005AE6DB7}" presName="aSpace" presStyleCnt="0"/>
      <dgm:spPr/>
    </dgm:pt>
    <dgm:pt modelId="{9A2BEA86-61A5-4E0F-BEC6-DFF18C1149BB}" type="pres">
      <dgm:prSet presAssocID="{1F7EF1FF-F5B3-413C-92F6-6EFA28C31B27}" presName="compNode" presStyleCnt="0"/>
      <dgm:spPr/>
    </dgm:pt>
    <dgm:pt modelId="{66DE0E86-5A4F-4D66-932E-F75B52AA1E46}" type="pres">
      <dgm:prSet presAssocID="{1F7EF1FF-F5B3-413C-92F6-6EFA28C31B27}" presName="aNode" presStyleLbl="bgShp" presStyleIdx="1" presStyleCnt="3"/>
      <dgm:spPr/>
    </dgm:pt>
    <dgm:pt modelId="{53D79C08-EEAC-4C50-8940-1EF6D8B023CB}" type="pres">
      <dgm:prSet presAssocID="{1F7EF1FF-F5B3-413C-92F6-6EFA28C31B27}" presName="textNode" presStyleLbl="bgShp" presStyleIdx="1" presStyleCnt="3"/>
      <dgm:spPr/>
    </dgm:pt>
    <dgm:pt modelId="{90802160-24BE-4451-8891-DA0B74B059A2}" type="pres">
      <dgm:prSet presAssocID="{1F7EF1FF-F5B3-413C-92F6-6EFA28C31B27}" presName="compChildNode" presStyleCnt="0"/>
      <dgm:spPr/>
    </dgm:pt>
    <dgm:pt modelId="{339F46D2-41DD-40C8-A6EB-9C855739EE34}" type="pres">
      <dgm:prSet presAssocID="{1F7EF1FF-F5B3-413C-92F6-6EFA28C31B27}" presName="theInnerList" presStyleCnt="0"/>
      <dgm:spPr/>
    </dgm:pt>
    <dgm:pt modelId="{48177032-3489-4D83-834F-B5D24BBE8E76}" type="pres">
      <dgm:prSet presAssocID="{F4B6FFC5-1306-46C8-AD42-12251FC6E622}" presName="childNode" presStyleLbl="node1" presStyleIdx="0" presStyleCnt="6">
        <dgm:presLayoutVars>
          <dgm:bulletEnabled val="1"/>
        </dgm:presLayoutVars>
      </dgm:prSet>
      <dgm:spPr/>
    </dgm:pt>
    <dgm:pt modelId="{115785E3-D81D-433F-990D-82F5B426F06A}" type="pres">
      <dgm:prSet presAssocID="{F4B6FFC5-1306-46C8-AD42-12251FC6E622}" presName="aSpace2" presStyleCnt="0"/>
      <dgm:spPr/>
    </dgm:pt>
    <dgm:pt modelId="{8DC4F22E-94EB-41C5-989D-3AD302D342C1}" type="pres">
      <dgm:prSet presAssocID="{B8F906AE-5BDD-4C0D-870E-6556062685E3}" presName="childNode" presStyleLbl="node1" presStyleIdx="1" presStyleCnt="6">
        <dgm:presLayoutVars>
          <dgm:bulletEnabled val="1"/>
        </dgm:presLayoutVars>
      </dgm:prSet>
      <dgm:spPr/>
    </dgm:pt>
    <dgm:pt modelId="{8BDD1407-E052-4C35-B3C0-764F813C9D0F}" type="pres">
      <dgm:prSet presAssocID="{B8F906AE-5BDD-4C0D-870E-6556062685E3}" presName="aSpace2" presStyleCnt="0"/>
      <dgm:spPr/>
    </dgm:pt>
    <dgm:pt modelId="{DDC7DE92-2281-4E14-BFB6-1ABBD768C835}" type="pres">
      <dgm:prSet presAssocID="{8645D8D3-23EE-4D05-8732-2BE7B8009889}" presName="childNode" presStyleLbl="node1" presStyleIdx="2" presStyleCnt="6">
        <dgm:presLayoutVars>
          <dgm:bulletEnabled val="1"/>
        </dgm:presLayoutVars>
      </dgm:prSet>
      <dgm:spPr/>
    </dgm:pt>
    <dgm:pt modelId="{D48D2965-3963-4064-BD37-D2B3AAB37B36}" type="pres">
      <dgm:prSet presAssocID="{1F7EF1FF-F5B3-413C-92F6-6EFA28C31B27}" presName="aSpace" presStyleCnt="0"/>
      <dgm:spPr/>
    </dgm:pt>
    <dgm:pt modelId="{48E8DEFD-88C7-48C8-955A-C42BA358036A}" type="pres">
      <dgm:prSet presAssocID="{846E41E5-DA21-4615-90EE-2200451D9283}" presName="compNode" presStyleCnt="0"/>
      <dgm:spPr/>
    </dgm:pt>
    <dgm:pt modelId="{3D023D07-8BEA-41E2-A7F7-84522D52599F}" type="pres">
      <dgm:prSet presAssocID="{846E41E5-DA21-4615-90EE-2200451D9283}" presName="aNode" presStyleLbl="bgShp" presStyleIdx="2" presStyleCnt="3"/>
      <dgm:spPr/>
    </dgm:pt>
    <dgm:pt modelId="{B6842E6E-7E28-4508-B9A0-583E28CE2275}" type="pres">
      <dgm:prSet presAssocID="{846E41E5-DA21-4615-90EE-2200451D9283}" presName="textNode" presStyleLbl="bgShp" presStyleIdx="2" presStyleCnt="3"/>
      <dgm:spPr/>
    </dgm:pt>
    <dgm:pt modelId="{F6F3E131-5081-40D6-838E-42E979682A16}" type="pres">
      <dgm:prSet presAssocID="{846E41E5-DA21-4615-90EE-2200451D9283}" presName="compChildNode" presStyleCnt="0"/>
      <dgm:spPr/>
    </dgm:pt>
    <dgm:pt modelId="{EB5F6D25-885B-4CBD-BD5C-1F050F17122E}" type="pres">
      <dgm:prSet presAssocID="{846E41E5-DA21-4615-90EE-2200451D9283}" presName="theInnerList" presStyleCnt="0"/>
      <dgm:spPr/>
    </dgm:pt>
    <dgm:pt modelId="{6F8F6086-0EA6-4FBB-8139-39BF823C5992}" type="pres">
      <dgm:prSet presAssocID="{6E82F029-29DE-4DF3-AAD9-F24DEA53D783}" presName="childNode" presStyleLbl="node1" presStyleIdx="3" presStyleCnt="6">
        <dgm:presLayoutVars>
          <dgm:bulletEnabled val="1"/>
        </dgm:presLayoutVars>
      </dgm:prSet>
      <dgm:spPr/>
    </dgm:pt>
    <dgm:pt modelId="{8BBC9E9E-5CA7-4923-9112-A2CD19C3083F}" type="pres">
      <dgm:prSet presAssocID="{6E82F029-29DE-4DF3-AAD9-F24DEA53D783}" presName="aSpace2" presStyleCnt="0"/>
      <dgm:spPr/>
    </dgm:pt>
    <dgm:pt modelId="{0A6C522A-A0A3-43AB-8384-167A96737857}" type="pres">
      <dgm:prSet presAssocID="{CE093292-0922-4EA2-882F-1B5C77658851}" presName="childNode" presStyleLbl="node1" presStyleIdx="4" presStyleCnt="6">
        <dgm:presLayoutVars>
          <dgm:bulletEnabled val="1"/>
        </dgm:presLayoutVars>
      </dgm:prSet>
      <dgm:spPr/>
    </dgm:pt>
    <dgm:pt modelId="{5D9501C1-F891-4EAD-BB38-57F97E991833}" type="pres">
      <dgm:prSet presAssocID="{CE093292-0922-4EA2-882F-1B5C77658851}" presName="aSpace2" presStyleCnt="0"/>
      <dgm:spPr/>
    </dgm:pt>
    <dgm:pt modelId="{3D1363C3-0617-40BF-BBDE-7D276AF844C1}" type="pres">
      <dgm:prSet presAssocID="{D54FBBA2-0F38-427C-BB93-43EB18EFCF88}" presName="childNode" presStyleLbl="node1" presStyleIdx="5" presStyleCnt="6">
        <dgm:presLayoutVars>
          <dgm:bulletEnabled val="1"/>
        </dgm:presLayoutVars>
      </dgm:prSet>
      <dgm:spPr/>
    </dgm:pt>
  </dgm:ptLst>
  <dgm:cxnLst>
    <dgm:cxn modelId="{B01FFA04-C650-48A6-A552-8A9EBA5E81EE}" srcId="{9F7D31F0-8796-48F6-B3B1-43A20C80CFC4}" destId="{846E41E5-DA21-4615-90EE-2200451D9283}" srcOrd="2" destOrd="0" parTransId="{249EB681-6F8B-49AC-BDF0-66EAC6782B75}" sibTransId="{30A81205-F8E2-4238-925B-E3127CE40608}"/>
    <dgm:cxn modelId="{B278FD04-E913-4153-BF17-19F08A0EFB77}" type="presOf" srcId="{D54FBBA2-0F38-427C-BB93-43EB18EFCF88}" destId="{3D1363C3-0617-40BF-BBDE-7D276AF844C1}" srcOrd="0" destOrd="0" presId="urn:microsoft.com/office/officeart/2005/8/layout/lProcess2"/>
    <dgm:cxn modelId="{F36F440B-683E-4B5B-8216-A39D4103AED3}" type="presOf" srcId="{CE093292-0922-4EA2-882F-1B5C77658851}" destId="{0A6C522A-A0A3-43AB-8384-167A96737857}" srcOrd="0" destOrd="0" presId="urn:microsoft.com/office/officeart/2005/8/layout/lProcess2"/>
    <dgm:cxn modelId="{D9B1230F-9039-4D68-BC87-21A1E8F555ED}" srcId="{846E41E5-DA21-4615-90EE-2200451D9283}" destId="{6E82F029-29DE-4DF3-AAD9-F24DEA53D783}" srcOrd="0" destOrd="0" parTransId="{07A5B619-4D02-4EF4-BAEE-AEA4874ECBDF}" sibTransId="{3F8195F0-D131-4FF8-8F91-5A238198DE96}"/>
    <dgm:cxn modelId="{84068321-83EC-43B8-8A3F-CC5BC28005B9}" type="presOf" srcId="{C9FE3D49-9CA6-4CD0-97BA-09B005AE6DB7}" destId="{097F9ADC-8A10-4309-8555-35755AE08AC6}" srcOrd="1" destOrd="0" presId="urn:microsoft.com/office/officeart/2005/8/layout/lProcess2"/>
    <dgm:cxn modelId="{F8C0A130-B603-4D72-AEB5-EC0AFF21A248}" type="presOf" srcId="{1F7EF1FF-F5B3-413C-92F6-6EFA28C31B27}" destId="{53D79C08-EEAC-4C50-8940-1EF6D8B023CB}" srcOrd="1" destOrd="0" presId="urn:microsoft.com/office/officeart/2005/8/layout/lProcess2"/>
    <dgm:cxn modelId="{BD73BF30-2D29-4D79-A790-ACB15E268021}" type="presOf" srcId="{C9FE3D49-9CA6-4CD0-97BA-09B005AE6DB7}" destId="{B9CEE12E-AF58-4E70-9B1D-A449730CDFF0}" srcOrd="0" destOrd="0" presId="urn:microsoft.com/office/officeart/2005/8/layout/lProcess2"/>
    <dgm:cxn modelId="{BCEC0963-E314-47EA-BFA1-97DF6C56A0EE}" srcId="{846E41E5-DA21-4615-90EE-2200451D9283}" destId="{CE093292-0922-4EA2-882F-1B5C77658851}" srcOrd="1" destOrd="0" parTransId="{D778D5ED-02F4-4478-B293-6607029104D7}" sibTransId="{E9699237-87E6-4FF4-A94B-28CB30A2CEEF}"/>
    <dgm:cxn modelId="{A436B465-3E83-47F4-A2B5-C6C461AE1B5F}" type="presOf" srcId="{B8F906AE-5BDD-4C0D-870E-6556062685E3}" destId="{8DC4F22E-94EB-41C5-989D-3AD302D342C1}" srcOrd="0" destOrd="0" presId="urn:microsoft.com/office/officeart/2005/8/layout/lProcess2"/>
    <dgm:cxn modelId="{431AC878-2B6D-42BD-9770-D8BA97DAE4C8}" srcId="{846E41E5-DA21-4615-90EE-2200451D9283}" destId="{D54FBBA2-0F38-427C-BB93-43EB18EFCF88}" srcOrd="2" destOrd="0" parTransId="{4644844E-54E9-4C5C-A7D9-02AA2B01BF81}" sibTransId="{47A6B352-FFE7-4986-92CD-CD2532FDF8AE}"/>
    <dgm:cxn modelId="{FF6ED77C-48D3-4BAE-BDB4-F42C09F41AAB}" type="presOf" srcId="{846E41E5-DA21-4615-90EE-2200451D9283}" destId="{3D023D07-8BEA-41E2-A7F7-84522D52599F}" srcOrd="0" destOrd="0" presId="urn:microsoft.com/office/officeart/2005/8/layout/lProcess2"/>
    <dgm:cxn modelId="{5D6BC981-7814-4E30-A560-6302252E7608}" srcId="{9F7D31F0-8796-48F6-B3B1-43A20C80CFC4}" destId="{C9FE3D49-9CA6-4CD0-97BA-09B005AE6DB7}" srcOrd="0" destOrd="0" parTransId="{AF6D4747-579B-44B8-AAB9-07349458D0F5}" sibTransId="{6FB6D19D-16FF-493C-90F4-E818D6B309FB}"/>
    <dgm:cxn modelId="{302BD482-B19A-4039-BAE6-0A06816CAB88}" type="presOf" srcId="{F4B6FFC5-1306-46C8-AD42-12251FC6E622}" destId="{48177032-3489-4D83-834F-B5D24BBE8E76}" srcOrd="0" destOrd="0" presId="urn:microsoft.com/office/officeart/2005/8/layout/lProcess2"/>
    <dgm:cxn modelId="{2886E191-AD19-40C5-83F9-1D585D6B4A2D}" srcId="{1F7EF1FF-F5B3-413C-92F6-6EFA28C31B27}" destId="{B8F906AE-5BDD-4C0D-870E-6556062685E3}" srcOrd="1" destOrd="0" parTransId="{36B84688-B682-4625-92DE-A148C6CF207D}" sibTransId="{E5AE7FDD-B6BD-43E4-841B-624F65BDF70C}"/>
    <dgm:cxn modelId="{383D0592-CD84-4E46-B643-2B0F244B2759}" srcId="{1F7EF1FF-F5B3-413C-92F6-6EFA28C31B27}" destId="{F4B6FFC5-1306-46C8-AD42-12251FC6E622}" srcOrd="0" destOrd="0" parTransId="{610492DD-6EEF-4BD4-9D5D-1EACDB0AB8C7}" sibTransId="{BF4AF231-F67C-483E-8AC7-336F639DF884}"/>
    <dgm:cxn modelId="{384A3F92-3B43-46EF-ADEA-D23E265B2250}" type="presOf" srcId="{8645D8D3-23EE-4D05-8732-2BE7B8009889}" destId="{DDC7DE92-2281-4E14-BFB6-1ABBD768C835}" srcOrd="0" destOrd="0" presId="urn:microsoft.com/office/officeart/2005/8/layout/lProcess2"/>
    <dgm:cxn modelId="{69C74D9D-658E-41B0-9D94-E5B005691E4F}" type="presOf" srcId="{846E41E5-DA21-4615-90EE-2200451D9283}" destId="{B6842E6E-7E28-4508-B9A0-583E28CE2275}" srcOrd="1" destOrd="0" presId="urn:microsoft.com/office/officeart/2005/8/layout/lProcess2"/>
    <dgm:cxn modelId="{D50ADAA2-F3CE-495F-A4B5-E957BDD7BD3F}" srcId="{9F7D31F0-8796-48F6-B3B1-43A20C80CFC4}" destId="{1F7EF1FF-F5B3-413C-92F6-6EFA28C31B27}" srcOrd="1" destOrd="0" parTransId="{6548E133-4192-4A53-A4B7-381065F20DA7}" sibTransId="{430F9AE9-25EE-422E-A662-DA4C5FE5B519}"/>
    <dgm:cxn modelId="{8EC5A7C3-9F0B-4882-B1D5-0ED5541065B4}" type="presOf" srcId="{6E82F029-29DE-4DF3-AAD9-F24DEA53D783}" destId="{6F8F6086-0EA6-4FBB-8139-39BF823C5992}" srcOrd="0" destOrd="0" presId="urn:microsoft.com/office/officeart/2005/8/layout/lProcess2"/>
    <dgm:cxn modelId="{C06CF0C3-2C92-4E81-829D-AA8E7902FBF0}" type="presOf" srcId="{1F7EF1FF-F5B3-413C-92F6-6EFA28C31B27}" destId="{66DE0E86-5A4F-4D66-932E-F75B52AA1E46}" srcOrd="0" destOrd="0" presId="urn:microsoft.com/office/officeart/2005/8/layout/lProcess2"/>
    <dgm:cxn modelId="{07F783C5-CB73-471A-A00D-8C7D7018616F}" srcId="{1F7EF1FF-F5B3-413C-92F6-6EFA28C31B27}" destId="{8645D8D3-23EE-4D05-8732-2BE7B8009889}" srcOrd="2" destOrd="0" parTransId="{AEF9E94B-184B-4C31-8857-282CC5E34AE9}" sibTransId="{8DC531D6-A250-4278-B080-3B3526F761B9}"/>
    <dgm:cxn modelId="{29E5C3FB-198B-4FB1-ABF3-FE76005BD43C}" type="presOf" srcId="{9F7D31F0-8796-48F6-B3B1-43A20C80CFC4}" destId="{DFFC1E14-805C-4D8D-8164-52C4A7B75E8B}" srcOrd="0" destOrd="0" presId="urn:microsoft.com/office/officeart/2005/8/layout/lProcess2"/>
    <dgm:cxn modelId="{8DDECD29-5D0B-48B4-A17F-FC5C67C9E8E4}" type="presParOf" srcId="{DFFC1E14-805C-4D8D-8164-52C4A7B75E8B}" destId="{EFF3AF7B-CDE9-482B-A871-5653238A8747}" srcOrd="0" destOrd="0" presId="urn:microsoft.com/office/officeart/2005/8/layout/lProcess2"/>
    <dgm:cxn modelId="{CDDD7C84-1786-40E9-B4D7-0DC832DD0845}" type="presParOf" srcId="{EFF3AF7B-CDE9-482B-A871-5653238A8747}" destId="{B9CEE12E-AF58-4E70-9B1D-A449730CDFF0}" srcOrd="0" destOrd="0" presId="urn:microsoft.com/office/officeart/2005/8/layout/lProcess2"/>
    <dgm:cxn modelId="{4ABF70B5-5429-4AE4-9FDD-E796D476835B}" type="presParOf" srcId="{EFF3AF7B-CDE9-482B-A871-5653238A8747}" destId="{097F9ADC-8A10-4309-8555-35755AE08AC6}" srcOrd="1" destOrd="0" presId="urn:microsoft.com/office/officeart/2005/8/layout/lProcess2"/>
    <dgm:cxn modelId="{4C95E4D4-BD98-47FF-AE96-E0234FCE7520}" type="presParOf" srcId="{EFF3AF7B-CDE9-482B-A871-5653238A8747}" destId="{37D91259-EDF8-41AB-94C0-669DC7A15756}" srcOrd="2" destOrd="0" presId="urn:microsoft.com/office/officeart/2005/8/layout/lProcess2"/>
    <dgm:cxn modelId="{23A8F9F7-6D54-4E4B-B110-22F6C444038B}" type="presParOf" srcId="{37D91259-EDF8-41AB-94C0-669DC7A15756}" destId="{DD8882FB-B031-45EF-BF52-23F3B8171529}" srcOrd="0" destOrd="0" presId="urn:microsoft.com/office/officeart/2005/8/layout/lProcess2"/>
    <dgm:cxn modelId="{BC2265A3-8BF5-49D5-995A-3EB01A27550E}" type="presParOf" srcId="{DFFC1E14-805C-4D8D-8164-52C4A7B75E8B}" destId="{61675379-F1EA-4225-9F7C-3E4D42B9929C}" srcOrd="1" destOrd="0" presId="urn:microsoft.com/office/officeart/2005/8/layout/lProcess2"/>
    <dgm:cxn modelId="{83559332-7F09-4EF9-B3A1-50BCA6F58891}" type="presParOf" srcId="{DFFC1E14-805C-4D8D-8164-52C4A7B75E8B}" destId="{9A2BEA86-61A5-4E0F-BEC6-DFF18C1149BB}" srcOrd="2" destOrd="0" presId="urn:microsoft.com/office/officeart/2005/8/layout/lProcess2"/>
    <dgm:cxn modelId="{D7072BCD-B8DD-42D6-80C6-5ABCEA9037DD}" type="presParOf" srcId="{9A2BEA86-61A5-4E0F-BEC6-DFF18C1149BB}" destId="{66DE0E86-5A4F-4D66-932E-F75B52AA1E46}" srcOrd="0" destOrd="0" presId="urn:microsoft.com/office/officeart/2005/8/layout/lProcess2"/>
    <dgm:cxn modelId="{F5EF71A7-A767-40F6-9C0D-AAE3AA7BD322}" type="presParOf" srcId="{9A2BEA86-61A5-4E0F-BEC6-DFF18C1149BB}" destId="{53D79C08-EEAC-4C50-8940-1EF6D8B023CB}" srcOrd="1" destOrd="0" presId="urn:microsoft.com/office/officeart/2005/8/layout/lProcess2"/>
    <dgm:cxn modelId="{23D0024A-EDB6-49F2-AD4E-25FBB601BADA}" type="presParOf" srcId="{9A2BEA86-61A5-4E0F-BEC6-DFF18C1149BB}" destId="{90802160-24BE-4451-8891-DA0B74B059A2}" srcOrd="2" destOrd="0" presId="urn:microsoft.com/office/officeart/2005/8/layout/lProcess2"/>
    <dgm:cxn modelId="{B84B6571-8D5C-4998-B208-81725322D730}" type="presParOf" srcId="{90802160-24BE-4451-8891-DA0B74B059A2}" destId="{339F46D2-41DD-40C8-A6EB-9C855739EE34}" srcOrd="0" destOrd="0" presId="urn:microsoft.com/office/officeart/2005/8/layout/lProcess2"/>
    <dgm:cxn modelId="{95B62CBA-15B9-4AF2-8A66-056A075B39C3}" type="presParOf" srcId="{339F46D2-41DD-40C8-A6EB-9C855739EE34}" destId="{48177032-3489-4D83-834F-B5D24BBE8E76}" srcOrd="0" destOrd="0" presId="urn:microsoft.com/office/officeart/2005/8/layout/lProcess2"/>
    <dgm:cxn modelId="{89061FD5-FF10-400C-A235-28A90104AC5D}" type="presParOf" srcId="{339F46D2-41DD-40C8-A6EB-9C855739EE34}" destId="{115785E3-D81D-433F-990D-82F5B426F06A}" srcOrd="1" destOrd="0" presId="urn:microsoft.com/office/officeart/2005/8/layout/lProcess2"/>
    <dgm:cxn modelId="{81C6839F-0900-427F-812B-1013160ED5E3}" type="presParOf" srcId="{339F46D2-41DD-40C8-A6EB-9C855739EE34}" destId="{8DC4F22E-94EB-41C5-989D-3AD302D342C1}" srcOrd="2" destOrd="0" presId="urn:microsoft.com/office/officeart/2005/8/layout/lProcess2"/>
    <dgm:cxn modelId="{BAE564BA-0C7C-41AC-B093-F34AEEB84547}" type="presParOf" srcId="{339F46D2-41DD-40C8-A6EB-9C855739EE34}" destId="{8BDD1407-E052-4C35-B3C0-764F813C9D0F}" srcOrd="3" destOrd="0" presId="urn:microsoft.com/office/officeart/2005/8/layout/lProcess2"/>
    <dgm:cxn modelId="{3AD0177F-3E3A-482F-8280-5E8407CF9839}" type="presParOf" srcId="{339F46D2-41DD-40C8-A6EB-9C855739EE34}" destId="{DDC7DE92-2281-4E14-BFB6-1ABBD768C835}" srcOrd="4" destOrd="0" presId="urn:microsoft.com/office/officeart/2005/8/layout/lProcess2"/>
    <dgm:cxn modelId="{5230E968-A59C-4E99-BDCB-0E1AA628DFC6}" type="presParOf" srcId="{DFFC1E14-805C-4D8D-8164-52C4A7B75E8B}" destId="{D48D2965-3963-4064-BD37-D2B3AAB37B36}" srcOrd="3" destOrd="0" presId="urn:microsoft.com/office/officeart/2005/8/layout/lProcess2"/>
    <dgm:cxn modelId="{199AF17B-C093-42CE-969D-5D154A41BE27}" type="presParOf" srcId="{DFFC1E14-805C-4D8D-8164-52C4A7B75E8B}" destId="{48E8DEFD-88C7-48C8-955A-C42BA358036A}" srcOrd="4" destOrd="0" presId="urn:microsoft.com/office/officeart/2005/8/layout/lProcess2"/>
    <dgm:cxn modelId="{31C72B50-5E59-42C7-BD91-416948CCCC9A}" type="presParOf" srcId="{48E8DEFD-88C7-48C8-955A-C42BA358036A}" destId="{3D023D07-8BEA-41E2-A7F7-84522D52599F}" srcOrd="0" destOrd="0" presId="urn:microsoft.com/office/officeart/2005/8/layout/lProcess2"/>
    <dgm:cxn modelId="{9D415ECC-653B-4333-82BB-D8E140A1CEB2}" type="presParOf" srcId="{48E8DEFD-88C7-48C8-955A-C42BA358036A}" destId="{B6842E6E-7E28-4508-B9A0-583E28CE2275}" srcOrd="1" destOrd="0" presId="urn:microsoft.com/office/officeart/2005/8/layout/lProcess2"/>
    <dgm:cxn modelId="{E2D6B24E-240B-403B-9177-FD6BEAA68AB6}" type="presParOf" srcId="{48E8DEFD-88C7-48C8-955A-C42BA358036A}" destId="{F6F3E131-5081-40D6-838E-42E979682A16}" srcOrd="2" destOrd="0" presId="urn:microsoft.com/office/officeart/2005/8/layout/lProcess2"/>
    <dgm:cxn modelId="{D4BC07DB-5E90-45AF-BB22-588135B57E94}" type="presParOf" srcId="{F6F3E131-5081-40D6-838E-42E979682A16}" destId="{EB5F6D25-885B-4CBD-BD5C-1F050F17122E}" srcOrd="0" destOrd="0" presId="urn:microsoft.com/office/officeart/2005/8/layout/lProcess2"/>
    <dgm:cxn modelId="{C068D143-47F1-4601-BD8F-57CA70D5272A}" type="presParOf" srcId="{EB5F6D25-885B-4CBD-BD5C-1F050F17122E}" destId="{6F8F6086-0EA6-4FBB-8139-39BF823C5992}" srcOrd="0" destOrd="0" presId="urn:microsoft.com/office/officeart/2005/8/layout/lProcess2"/>
    <dgm:cxn modelId="{3FBD128D-E577-4F9A-8C63-5510CC6BC3A8}" type="presParOf" srcId="{EB5F6D25-885B-4CBD-BD5C-1F050F17122E}" destId="{8BBC9E9E-5CA7-4923-9112-A2CD19C3083F}" srcOrd="1" destOrd="0" presId="urn:microsoft.com/office/officeart/2005/8/layout/lProcess2"/>
    <dgm:cxn modelId="{EA7CE47C-652A-46FC-8BF7-A1468B36F80E}" type="presParOf" srcId="{EB5F6D25-885B-4CBD-BD5C-1F050F17122E}" destId="{0A6C522A-A0A3-43AB-8384-167A96737857}" srcOrd="2" destOrd="0" presId="urn:microsoft.com/office/officeart/2005/8/layout/lProcess2"/>
    <dgm:cxn modelId="{22433BB1-F640-465E-AA3A-94C777EC4949}" type="presParOf" srcId="{EB5F6D25-885B-4CBD-BD5C-1F050F17122E}" destId="{5D9501C1-F891-4EAD-BB38-57F97E991833}" srcOrd="3" destOrd="0" presId="urn:microsoft.com/office/officeart/2005/8/layout/lProcess2"/>
    <dgm:cxn modelId="{D825AFD8-06FD-4220-8230-7DE80139C985}" type="presParOf" srcId="{EB5F6D25-885B-4CBD-BD5C-1F050F17122E}" destId="{3D1363C3-0617-40BF-BBDE-7D276AF844C1}"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09BBC4-9B67-4BA3-8529-9FF2E9F9916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C6BFCA9-F1D3-489F-B0A2-AD2485E8D21B}">
      <dgm:prSet/>
      <dgm:spPr/>
      <dgm:t>
        <a:bodyPr/>
        <a:lstStyle/>
        <a:p>
          <a:pPr rtl="0"/>
          <a:r>
            <a:rPr lang="en-TT" dirty="0"/>
            <a:t>Establish roadmap for classification of waters </a:t>
          </a:r>
        </a:p>
      </dgm:t>
    </dgm:pt>
    <dgm:pt modelId="{6A8A0293-5A16-44A8-A84A-8962A4D7FFF7}" type="parTrans" cxnId="{4AE60BCD-21FA-4EE4-8F4C-6E361962F923}">
      <dgm:prSet/>
      <dgm:spPr/>
      <dgm:t>
        <a:bodyPr/>
        <a:lstStyle/>
        <a:p>
          <a:endParaRPr lang="en-US"/>
        </a:p>
      </dgm:t>
    </dgm:pt>
    <dgm:pt modelId="{202578FF-02F2-4D0B-8792-EDEB9A35D5A2}" type="sibTrans" cxnId="{4AE60BCD-21FA-4EE4-8F4C-6E361962F923}">
      <dgm:prSet/>
      <dgm:spPr/>
      <dgm:t>
        <a:bodyPr/>
        <a:lstStyle/>
        <a:p>
          <a:endParaRPr lang="en-US"/>
        </a:p>
      </dgm:t>
    </dgm:pt>
    <dgm:pt modelId="{13B80BB3-E121-41FF-B9AF-2A0E661052F8}">
      <dgm:prSet/>
      <dgm:spPr/>
      <dgm:t>
        <a:bodyPr/>
        <a:lstStyle/>
        <a:p>
          <a:pPr rtl="0"/>
          <a:r>
            <a:rPr lang="en-TT"/>
            <a:t>Clearly identify the designated uses of coastal waters</a:t>
          </a:r>
        </a:p>
      </dgm:t>
    </dgm:pt>
    <dgm:pt modelId="{C492E2AE-5E43-4C69-9CF6-5BDD132C00F9}" type="parTrans" cxnId="{63ECEBBA-AD69-4E01-8532-0576BD474E9B}">
      <dgm:prSet/>
      <dgm:spPr/>
      <dgm:t>
        <a:bodyPr/>
        <a:lstStyle/>
        <a:p>
          <a:endParaRPr lang="en-US"/>
        </a:p>
      </dgm:t>
    </dgm:pt>
    <dgm:pt modelId="{9A0EC4BC-E08F-42F1-B3CB-4AA6D5356E28}" type="sibTrans" cxnId="{63ECEBBA-AD69-4E01-8532-0576BD474E9B}">
      <dgm:prSet/>
      <dgm:spPr/>
      <dgm:t>
        <a:bodyPr/>
        <a:lstStyle/>
        <a:p>
          <a:endParaRPr lang="en-US"/>
        </a:p>
      </dgm:t>
    </dgm:pt>
    <dgm:pt modelId="{2F16E173-E8A9-4CD2-9D94-3CCAFECC9D2D}">
      <dgm:prSet/>
      <dgm:spPr/>
      <dgm:t>
        <a:bodyPr/>
        <a:lstStyle/>
        <a:p>
          <a:pPr rtl="0"/>
          <a:r>
            <a:rPr lang="en-TT"/>
            <a:t>Include/ reference effluent regulations for conservation, protection and designated uses of coastal waters in environmental legislation .</a:t>
          </a:r>
        </a:p>
      </dgm:t>
    </dgm:pt>
    <dgm:pt modelId="{E9C56865-B02F-47BE-894E-7A32D81B00CC}" type="parTrans" cxnId="{07794633-1359-452A-9501-693AE0362FC7}">
      <dgm:prSet/>
      <dgm:spPr/>
      <dgm:t>
        <a:bodyPr/>
        <a:lstStyle/>
        <a:p>
          <a:endParaRPr lang="en-US"/>
        </a:p>
      </dgm:t>
    </dgm:pt>
    <dgm:pt modelId="{15089F31-B5DB-4AB3-96D1-EE540D7CD97D}" type="sibTrans" cxnId="{07794633-1359-452A-9501-693AE0362FC7}">
      <dgm:prSet/>
      <dgm:spPr/>
      <dgm:t>
        <a:bodyPr/>
        <a:lstStyle/>
        <a:p>
          <a:endParaRPr lang="en-US"/>
        </a:p>
      </dgm:t>
    </dgm:pt>
    <dgm:pt modelId="{D44B5977-0E60-4911-BC84-E9BC9234FE8B}">
      <dgm:prSet/>
      <dgm:spPr/>
      <dgm:t>
        <a:bodyPr/>
        <a:lstStyle/>
        <a:p>
          <a:pPr rtl="0"/>
          <a:r>
            <a:rPr lang="en-TT"/>
            <a:t>Improve relationship between water classification and discharge (maximum permissible) limits of key environmental indicators/effluent parameters.</a:t>
          </a:r>
        </a:p>
      </dgm:t>
    </dgm:pt>
    <dgm:pt modelId="{59D3ECC2-452F-4318-9E46-BBED0DDDD391}" type="parTrans" cxnId="{914735BD-BAD4-4E01-9F2E-0011468E757E}">
      <dgm:prSet/>
      <dgm:spPr/>
      <dgm:t>
        <a:bodyPr/>
        <a:lstStyle/>
        <a:p>
          <a:endParaRPr lang="en-US"/>
        </a:p>
      </dgm:t>
    </dgm:pt>
    <dgm:pt modelId="{9BD0B20E-14E3-4064-8AB5-E011423167A2}" type="sibTrans" cxnId="{914735BD-BAD4-4E01-9F2E-0011468E757E}">
      <dgm:prSet/>
      <dgm:spPr/>
      <dgm:t>
        <a:bodyPr/>
        <a:lstStyle/>
        <a:p>
          <a:endParaRPr lang="en-US"/>
        </a:p>
      </dgm:t>
    </dgm:pt>
    <dgm:pt modelId="{030234D7-407C-4628-9B8F-6D70FD4ACDB1}" type="pres">
      <dgm:prSet presAssocID="{CC09BBC4-9B67-4BA3-8529-9FF2E9F9916B}" presName="vert0" presStyleCnt="0">
        <dgm:presLayoutVars>
          <dgm:dir/>
          <dgm:animOne val="branch"/>
          <dgm:animLvl val="lvl"/>
        </dgm:presLayoutVars>
      </dgm:prSet>
      <dgm:spPr/>
    </dgm:pt>
    <dgm:pt modelId="{BDB7CE50-D214-461D-9CFA-7A50B22424EA}" type="pres">
      <dgm:prSet presAssocID="{4C6BFCA9-F1D3-489F-B0A2-AD2485E8D21B}" presName="thickLine" presStyleLbl="alignNode1" presStyleIdx="0" presStyleCnt="4"/>
      <dgm:spPr/>
    </dgm:pt>
    <dgm:pt modelId="{8D74CFC2-8119-4924-85D6-C7816E32EF5E}" type="pres">
      <dgm:prSet presAssocID="{4C6BFCA9-F1D3-489F-B0A2-AD2485E8D21B}" presName="horz1" presStyleCnt="0"/>
      <dgm:spPr/>
    </dgm:pt>
    <dgm:pt modelId="{C300A740-02A2-44FF-83B3-347F7B497191}" type="pres">
      <dgm:prSet presAssocID="{4C6BFCA9-F1D3-489F-B0A2-AD2485E8D21B}" presName="tx1" presStyleLbl="revTx" presStyleIdx="0" presStyleCnt="4"/>
      <dgm:spPr/>
    </dgm:pt>
    <dgm:pt modelId="{406B662B-28AA-422B-BAF1-930773EFDE97}" type="pres">
      <dgm:prSet presAssocID="{4C6BFCA9-F1D3-489F-B0A2-AD2485E8D21B}" presName="vert1" presStyleCnt="0"/>
      <dgm:spPr/>
    </dgm:pt>
    <dgm:pt modelId="{32559372-D152-4A78-A7C3-B04D7E3FD4C1}" type="pres">
      <dgm:prSet presAssocID="{13B80BB3-E121-41FF-B9AF-2A0E661052F8}" presName="thickLine" presStyleLbl="alignNode1" presStyleIdx="1" presStyleCnt="4"/>
      <dgm:spPr/>
    </dgm:pt>
    <dgm:pt modelId="{29BEA873-4ADB-449B-A315-470272A0A3C5}" type="pres">
      <dgm:prSet presAssocID="{13B80BB3-E121-41FF-B9AF-2A0E661052F8}" presName="horz1" presStyleCnt="0"/>
      <dgm:spPr/>
    </dgm:pt>
    <dgm:pt modelId="{42053FBE-DF3E-4624-8A35-775DC8131476}" type="pres">
      <dgm:prSet presAssocID="{13B80BB3-E121-41FF-B9AF-2A0E661052F8}" presName="tx1" presStyleLbl="revTx" presStyleIdx="1" presStyleCnt="4"/>
      <dgm:spPr/>
    </dgm:pt>
    <dgm:pt modelId="{5EF6D5FC-DFB2-4D20-BDBF-DA82EC341090}" type="pres">
      <dgm:prSet presAssocID="{13B80BB3-E121-41FF-B9AF-2A0E661052F8}" presName="vert1" presStyleCnt="0"/>
      <dgm:spPr/>
    </dgm:pt>
    <dgm:pt modelId="{3B50E4E6-0D35-4EA2-84F7-1656BDA3BE68}" type="pres">
      <dgm:prSet presAssocID="{2F16E173-E8A9-4CD2-9D94-3CCAFECC9D2D}" presName="thickLine" presStyleLbl="alignNode1" presStyleIdx="2" presStyleCnt="4"/>
      <dgm:spPr/>
    </dgm:pt>
    <dgm:pt modelId="{B04B7D47-A2D7-46A6-A7DB-3FDA9DEA36BD}" type="pres">
      <dgm:prSet presAssocID="{2F16E173-E8A9-4CD2-9D94-3CCAFECC9D2D}" presName="horz1" presStyleCnt="0"/>
      <dgm:spPr/>
    </dgm:pt>
    <dgm:pt modelId="{C72FCFCF-6F0D-482F-A6EA-B10A76AB4B44}" type="pres">
      <dgm:prSet presAssocID="{2F16E173-E8A9-4CD2-9D94-3CCAFECC9D2D}" presName="tx1" presStyleLbl="revTx" presStyleIdx="2" presStyleCnt="4"/>
      <dgm:spPr/>
    </dgm:pt>
    <dgm:pt modelId="{A6F5E8C1-778C-495B-B9F0-C94724A97FB7}" type="pres">
      <dgm:prSet presAssocID="{2F16E173-E8A9-4CD2-9D94-3CCAFECC9D2D}" presName="vert1" presStyleCnt="0"/>
      <dgm:spPr/>
    </dgm:pt>
    <dgm:pt modelId="{343B2EDC-9F60-47A4-AE43-23BDBFD64BAC}" type="pres">
      <dgm:prSet presAssocID="{D44B5977-0E60-4911-BC84-E9BC9234FE8B}" presName="thickLine" presStyleLbl="alignNode1" presStyleIdx="3" presStyleCnt="4"/>
      <dgm:spPr/>
    </dgm:pt>
    <dgm:pt modelId="{63967DDB-E75B-4BF2-A42D-34F81182197E}" type="pres">
      <dgm:prSet presAssocID="{D44B5977-0E60-4911-BC84-E9BC9234FE8B}" presName="horz1" presStyleCnt="0"/>
      <dgm:spPr/>
    </dgm:pt>
    <dgm:pt modelId="{104ADECB-08AB-4A46-B78A-6F6148840CBB}" type="pres">
      <dgm:prSet presAssocID="{D44B5977-0E60-4911-BC84-E9BC9234FE8B}" presName="tx1" presStyleLbl="revTx" presStyleIdx="3" presStyleCnt="4"/>
      <dgm:spPr/>
    </dgm:pt>
    <dgm:pt modelId="{FC83723C-7A38-4DD3-A682-10A14893E9E5}" type="pres">
      <dgm:prSet presAssocID="{D44B5977-0E60-4911-BC84-E9BC9234FE8B}" presName="vert1" presStyleCnt="0"/>
      <dgm:spPr/>
    </dgm:pt>
  </dgm:ptLst>
  <dgm:cxnLst>
    <dgm:cxn modelId="{07794633-1359-452A-9501-693AE0362FC7}" srcId="{CC09BBC4-9B67-4BA3-8529-9FF2E9F9916B}" destId="{2F16E173-E8A9-4CD2-9D94-3CCAFECC9D2D}" srcOrd="2" destOrd="0" parTransId="{E9C56865-B02F-47BE-894E-7A32D81B00CC}" sibTransId="{15089F31-B5DB-4AB3-96D1-EE540D7CD97D}"/>
    <dgm:cxn modelId="{9F84D53D-AF4D-48E7-BB6C-0D40382BFB6F}" type="presOf" srcId="{4C6BFCA9-F1D3-489F-B0A2-AD2485E8D21B}" destId="{C300A740-02A2-44FF-83B3-347F7B497191}" srcOrd="0" destOrd="0" presId="urn:microsoft.com/office/officeart/2008/layout/LinedList"/>
    <dgm:cxn modelId="{8B8D2A42-011E-4352-99DC-D08CDF08E436}" type="presOf" srcId="{2F16E173-E8A9-4CD2-9D94-3CCAFECC9D2D}" destId="{C72FCFCF-6F0D-482F-A6EA-B10A76AB4B44}" srcOrd="0" destOrd="0" presId="urn:microsoft.com/office/officeart/2008/layout/LinedList"/>
    <dgm:cxn modelId="{B44BFE4B-19E0-4F46-9EAA-B0D5368991CB}" type="presOf" srcId="{D44B5977-0E60-4911-BC84-E9BC9234FE8B}" destId="{104ADECB-08AB-4A46-B78A-6F6148840CBB}" srcOrd="0" destOrd="0" presId="urn:microsoft.com/office/officeart/2008/layout/LinedList"/>
    <dgm:cxn modelId="{63ECEBBA-AD69-4E01-8532-0576BD474E9B}" srcId="{CC09BBC4-9B67-4BA3-8529-9FF2E9F9916B}" destId="{13B80BB3-E121-41FF-B9AF-2A0E661052F8}" srcOrd="1" destOrd="0" parTransId="{C492E2AE-5E43-4C69-9CF6-5BDD132C00F9}" sibTransId="{9A0EC4BC-E08F-42F1-B3CB-4AA6D5356E28}"/>
    <dgm:cxn modelId="{914735BD-BAD4-4E01-9F2E-0011468E757E}" srcId="{CC09BBC4-9B67-4BA3-8529-9FF2E9F9916B}" destId="{D44B5977-0E60-4911-BC84-E9BC9234FE8B}" srcOrd="3" destOrd="0" parTransId="{59D3ECC2-452F-4318-9E46-BBED0DDDD391}" sibTransId="{9BD0B20E-14E3-4064-8AB5-E011423167A2}"/>
    <dgm:cxn modelId="{4AE60BCD-21FA-4EE4-8F4C-6E361962F923}" srcId="{CC09BBC4-9B67-4BA3-8529-9FF2E9F9916B}" destId="{4C6BFCA9-F1D3-489F-B0A2-AD2485E8D21B}" srcOrd="0" destOrd="0" parTransId="{6A8A0293-5A16-44A8-A84A-8962A4D7FFF7}" sibTransId="{202578FF-02F2-4D0B-8792-EDEB9A35D5A2}"/>
    <dgm:cxn modelId="{5B324CD4-CC19-4FFD-94CB-D7EA0D352DB0}" type="presOf" srcId="{13B80BB3-E121-41FF-B9AF-2A0E661052F8}" destId="{42053FBE-DF3E-4624-8A35-775DC8131476}" srcOrd="0" destOrd="0" presId="urn:microsoft.com/office/officeart/2008/layout/LinedList"/>
    <dgm:cxn modelId="{569951DD-472E-41D4-8329-C96AE205BCF9}" type="presOf" srcId="{CC09BBC4-9B67-4BA3-8529-9FF2E9F9916B}" destId="{030234D7-407C-4628-9B8F-6D70FD4ACDB1}" srcOrd="0" destOrd="0" presId="urn:microsoft.com/office/officeart/2008/layout/LinedList"/>
    <dgm:cxn modelId="{9E4238B9-9B02-41EF-BC93-53F6938A3304}" type="presParOf" srcId="{030234D7-407C-4628-9B8F-6D70FD4ACDB1}" destId="{BDB7CE50-D214-461D-9CFA-7A50B22424EA}" srcOrd="0" destOrd="0" presId="urn:microsoft.com/office/officeart/2008/layout/LinedList"/>
    <dgm:cxn modelId="{93252B9B-48C0-4267-9346-688ED4141696}" type="presParOf" srcId="{030234D7-407C-4628-9B8F-6D70FD4ACDB1}" destId="{8D74CFC2-8119-4924-85D6-C7816E32EF5E}" srcOrd="1" destOrd="0" presId="urn:microsoft.com/office/officeart/2008/layout/LinedList"/>
    <dgm:cxn modelId="{809FDB65-6521-4847-A27F-5CCB98A02FA6}" type="presParOf" srcId="{8D74CFC2-8119-4924-85D6-C7816E32EF5E}" destId="{C300A740-02A2-44FF-83B3-347F7B497191}" srcOrd="0" destOrd="0" presId="urn:microsoft.com/office/officeart/2008/layout/LinedList"/>
    <dgm:cxn modelId="{2824D6A4-1B8C-472E-95C5-5D71ECB53455}" type="presParOf" srcId="{8D74CFC2-8119-4924-85D6-C7816E32EF5E}" destId="{406B662B-28AA-422B-BAF1-930773EFDE97}" srcOrd="1" destOrd="0" presId="urn:microsoft.com/office/officeart/2008/layout/LinedList"/>
    <dgm:cxn modelId="{7E879F0B-3758-487B-8D9E-2ECAFB232228}" type="presParOf" srcId="{030234D7-407C-4628-9B8F-6D70FD4ACDB1}" destId="{32559372-D152-4A78-A7C3-B04D7E3FD4C1}" srcOrd="2" destOrd="0" presId="urn:microsoft.com/office/officeart/2008/layout/LinedList"/>
    <dgm:cxn modelId="{67ADFA2A-30D2-4E8E-B843-B17ABEC2C59F}" type="presParOf" srcId="{030234D7-407C-4628-9B8F-6D70FD4ACDB1}" destId="{29BEA873-4ADB-449B-A315-470272A0A3C5}" srcOrd="3" destOrd="0" presId="urn:microsoft.com/office/officeart/2008/layout/LinedList"/>
    <dgm:cxn modelId="{FAFB55C3-E6D8-4A73-BCC7-57296B1C3F36}" type="presParOf" srcId="{29BEA873-4ADB-449B-A315-470272A0A3C5}" destId="{42053FBE-DF3E-4624-8A35-775DC8131476}" srcOrd="0" destOrd="0" presId="urn:microsoft.com/office/officeart/2008/layout/LinedList"/>
    <dgm:cxn modelId="{7FA63B49-4CFB-4420-83DC-5D3E2592D7A3}" type="presParOf" srcId="{29BEA873-4ADB-449B-A315-470272A0A3C5}" destId="{5EF6D5FC-DFB2-4D20-BDBF-DA82EC341090}" srcOrd="1" destOrd="0" presId="urn:microsoft.com/office/officeart/2008/layout/LinedList"/>
    <dgm:cxn modelId="{EB5AF8C7-53E0-4142-9ED5-805D038B2134}" type="presParOf" srcId="{030234D7-407C-4628-9B8F-6D70FD4ACDB1}" destId="{3B50E4E6-0D35-4EA2-84F7-1656BDA3BE68}" srcOrd="4" destOrd="0" presId="urn:microsoft.com/office/officeart/2008/layout/LinedList"/>
    <dgm:cxn modelId="{D0D2EAC2-1444-40D2-9A51-59418A275FE3}" type="presParOf" srcId="{030234D7-407C-4628-9B8F-6D70FD4ACDB1}" destId="{B04B7D47-A2D7-46A6-A7DB-3FDA9DEA36BD}" srcOrd="5" destOrd="0" presId="urn:microsoft.com/office/officeart/2008/layout/LinedList"/>
    <dgm:cxn modelId="{BA7A7D10-78BA-4F27-A88D-0EE4D5F6AA4A}" type="presParOf" srcId="{B04B7D47-A2D7-46A6-A7DB-3FDA9DEA36BD}" destId="{C72FCFCF-6F0D-482F-A6EA-B10A76AB4B44}" srcOrd="0" destOrd="0" presId="urn:microsoft.com/office/officeart/2008/layout/LinedList"/>
    <dgm:cxn modelId="{3BA52051-AF59-4B40-A551-4F746CAC0E13}" type="presParOf" srcId="{B04B7D47-A2D7-46A6-A7DB-3FDA9DEA36BD}" destId="{A6F5E8C1-778C-495B-B9F0-C94724A97FB7}" srcOrd="1" destOrd="0" presId="urn:microsoft.com/office/officeart/2008/layout/LinedList"/>
    <dgm:cxn modelId="{0027D87C-CFA6-4F8D-A792-0E5F215B8B0A}" type="presParOf" srcId="{030234D7-407C-4628-9B8F-6D70FD4ACDB1}" destId="{343B2EDC-9F60-47A4-AE43-23BDBFD64BAC}" srcOrd="6" destOrd="0" presId="urn:microsoft.com/office/officeart/2008/layout/LinedList"/>
    <dgm:cxn modelId="{1D811925-2A63-4933-8BDD-D86EB07FE6B5}" type="presParOf" srcId="{030234D7-407C-4628-9B8F-6D70FD4ACDB1}" destId="{63967DDB-E75B-4BF2-A42D-34F81182197E}" srcOrd="7" destOrd="0" presId="urn:microsoft.com/office/officeart/2008/layout/LinedList"/>
    <dgm:cxn modelId="{D22E46D6-96FD-4B89-B0F2-34326D9FF05C}" type="presParOf" srcId="{63967DDB-E75B-4BF2-A42D-34F81182197E}" destId="{104ADECB-08AB-4A46-B78A-6F6148840CBB}" srcOrd="0" destOrd="0" presId="urn:microsoft.com/office/officeart/2008/layout/LinedList"/>
    <dgm:cxn modelId="{3EFB4D72-7ED3-492E-AA73-66C1ABE6B4E7}" type="presParOf" srcId="{63967DDB-E75B-4BF2-A42D-34F81182197E}" destId="{FC83723C-7A38-4DD3-A682-10A14893E9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295F39-080F-4993-94B2-13A63AE80B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E606E2-BF65-4946-B8FB-3021463B2BA1}">
      <dgm:prSet/>
      <dgm:spPr/>
      <dgm:t>
        <a:bodyPr/>
        <a:lstStyle/>
        <a:p>
          <a:pPr rtl="0"/>
          <a:r>
            <a:rPr lang="en-US" dirty="0"/>
            <a:t>The Secretariat with the support of the LBS RACs conduct further studies to assess the effectiveness of regulatory implementation of national water classification schemes and encourage Member States to report on their implementation experiences. The study should document the methodologies used to delineate areas of different classes of waters in the Convention area and how the national classification schemes align with the LBS </a:t>
          </a:r>
          <a:r>
            <a:rPr lang="en-US"/>
            <a:t>Protocol's Classs </a:t>
          </a:r>
          <a:r>
            <a:rPr lang="en-US" dirty="0"/>
            <a:t>I and Class II waters</a:t>
          </a:r>
          <a:r>
            <a:rPr lang="en-TT" dirty="0"/>
            <a:t>.</a:t>
          </a:r>
        </a:p>
      </dgm:t>
    </dgm:pt>
    <dgm:pt modelId="{761C94F8-AC20-44EA-B247-2FC8B3125C20}" type="parTrans" cxnId="{B056881E-7B24-4834-87D4-8B4E3B53F8B9}">
      <dgm:prSet/>
      <dgm:spPr/>
      <dgm:t>
        <a:bodyPr/>
        <a:lstStyle/>
        <a:p>
          <a:endParaRPr lang="en-US"/>
        </a:p>
      </dgm:t>
    </dgm:pt>
    <dgm:pt modelId="{020CEE76-8A9C-4946-975B-8FE01D0DC7DF}" type="sibTrans" cxnId="{B056881E-7B24-4834-87D4-8B4E3B53F8B9}">
      <dgm:prSet/>
      <dgm:spPr/>
      <dgm:t>
        <a:bodyPr/>
        <a:lstStyle/>
        <a:p>
          <a:endParaRPr lang="en-US"/>
        </a:p>
      </dgm:t>
    </dgm:pt>
    <dgm:pt modelId="{C1D65411-D470-494F-8CEB-F2912C30F9F8}">
      <dgm:prSet/>
      <dgm:spPr/>
      <dgm:t>
        <a:bodyPr/>
        <a:lstStyle/>
        <a:p>
          <a:pPr rtl="0"/>
          <a:r>
            <a:rPr lang="en-US" i="0" dirty="0"/>
            <a:t>Contracting Parties endorse the proposed guidelines for classifying waters according to the LBS Protocol as defined under </a:t>
          </a:r>
          <a:r>
            <a:rPr lang="en-US" i="1" dirty="0"/>
            <a:t>UNEP(DEPI)/CAR WG.44/INF.16 Rev.1 </a:t>
          </a:r>
          <a:r>
            <a:rPr lang="en-US" i="0" dirty="0"/>
            <a:t>and agree to consider the outlined principles when classifying marine and coastal waters moving forward.</a:t>
          </a:r>
          <a:endParaRPr lang="en-TT" i="0" dirty="0"/>
        </a:p>
      </dgm:t>
    </dgm:pt>
    <dgm:pt modelId="{7259615A-495B-4D78-B5B6-42A3E2D0A726}" type="parTrans" cxnId="{D435AE08-76B9-49CF-BC20-329A5AA5A156}">
      <dgm:prSet/>
      <dgm:spPr/>
      <dgm:t>
        <a:bodyPr/>
        <a:lstStyle/>
        <a:p>
          <a:endParaRPr lang="en-US"/>
        </a:p>
      </dgm:t>
    </dgm:pt>
    <dgm:pt modelId="{5BCE2C51-234E-4675-9106-05792642457E}" type="sibTrans" cxnId="{D435AE08-76B9-49CF-BC20-329A5AA5A156}">
      <dgm:prSet/>
      <dgm:spPr/>
      <dgm:t>
        <a:bodyPr/>
        <a:lstStyle/>
        <a:p>
          <a:endParaRPr lang="en-US"/>
        </a:p>
      </dgm:t>
    </dgm:pt>
    <dgm:pt modelId="{69028BD5-773A-4642-90D5-1080F50897A6}" type="pres">
      <dgm:prSet presAssocID="{B7295F39-080F-4993-94B2-13A63AE80B72}" presName="linear" presStyleCnt="0">
        <dgm:presLayoutVars>
          <dgm:animLvl val="lvl"/>
          <dgm:resizeHandles val="exact"/>
        </dgm:presLayoutVars>
      </dgm:prSet>
      <dgm:spPr/>
    </dgm:pt>
    <dgm:pt modelId="{DB5BD010-1250-4C4F-A670-1F1E61D0C931}" type="pres">
      <dgm:prSet presAssocID="{13E606E2-BF65-4946-B8FB-3021463B2BA1}" presName="parentText" presStyleLbl="node1" presStyleIdx="0" presStyleCnt="2">
        <dgm:presLayoutVars>
          <dgm:chMax val="0"/>
          <dgm:bulletEnabled val="1"/>
        </dgm:presLayoutVars>
      </dgm:prSet>
      <dgm:spPr/>
    </dgm:pt>
    <dgm:pt modelId="{E76EAD50-1814-4D76-AB37-15DFE01EE3CE}" type="pres">
      <dgm:prSet presAssocID="{020CEE76-8A9C-4946-975B-8FE01D0DC7DF}" presName="spacer" presStyleCnt="0"/>
      <dgm:spPr/>
    </dgm:pt>
    <dgm:pt modelId="{F0316731-1FE1-4B7D-BFB9-1B4D9B7DDDDF}" type="pres">
      <dgm:prSet presAssocID="{C1D65411-D470-494F-8CEB-F2912C30F9F8}" presName="parentText" presStyleLbl="node1" presStyleIdx="1" presStyleCnt="2">
        <dgm:presLayoutVars>
          <dgm:chMax val="0"/>
          <dgm:bulletEnabled val="1"/>
        </dgm:presLayoutVars>
      </dgm:prSet>
      <dgm:spPr/>
    </dgm:pt>
  </dgm:ptLst>
  <dgm:cxnLst>
    <dgm:cxn modelId="{D435AE08-76B9-49CF-BC20-329A5AA5A156}" srcId="{B7295F39-080F-4993-94B2-13A63AE80B72}" destId="{C1D65411-D470-494F-8CEB-F2912C30F9F8}" srcOrd="1" destOrd="0" parTransId="{7259615A-495B-4D78-B5B6-42A3E2D0A726}" sibTransId="{5BCE2C51-234E-4675-9106-05792642457E}"/>
    <dgm:cxn modelId="{206AB20A-044B-411F-9113-15B10D161AD6}" type="presOf" srcId="{13E606E2-BF65-4946-B8FB-3021463B2BA1}" destId="{DB5BD010-1250-4C4F-A670-1F1E61D0C931}" srcOrd="0" destOrd="0" presId="urn:microsoft.com/office/officeart/2005/8/layout/vList2"/>
    <dgm:cxn modelId="{413DF919-B9E8-412F-9BA7-4CC9A5951BEF}" type="presOf" srcId="{B7295F39-080F-4993-94B2-13A63AE80B72}" destId="{69028BD5-773A-4642-90D5-1080F50897A6}" srcOrd="0" destOrd="0" presId="urn:microsoft.com/office/officeart/2005/8/layout/vList2"/>
    <dgm:cxn modelId="{B056881E-7B24-4834-87D4-8B4E3B53F8B9}" srcId="{B7295F39-080F-4993-94B2-13A63AE80B72}" destId="{13E606E2-BF65-4946-B8FB-3021463B2BA1}" srcOrd="0" destOrd="0" parTransId="{761C94F8-AC20-44EA-B247-2FC8B3125C20}" sibTransId="{020CEE76-8A9C-4946-975B-8FE01D0DC7DF}"/>
    <dgm:cxn modelId="{F490B1B2-54E7-46AD-BD74-2E778A34319A}" type="presOf" srcId="{C1D65411-D470-494F-8CEB-F2912C30F9F8}" destId="{F0316731-1FE1-4B7D-BFB9-1B4D9B7DDDDF}" srcOrd="0" destOrd="0" presId="urn:microsoft.com/office/officeart/2005/8/layout/vList2"/>
    <dgm:cxn modelId="{6D60B36F-FDD9-4C10-A989-084320CCC8AA}" type="presParOf" srcId="{69028BD5-773A-4642-90D5-1080F50897A6}" destId="{DB5BD010-1250-4C4F-A670-1F1E61D0C931}" srcOrd="0" destOrd="0" presId="urn:microsoft.com/office/officeart/2005/8/layout/vList2"/>
    <dgm:cxn modelId="{23DBBB11-672F-47E1-A8C0-69FCCCF8591F}" type="presParOf" srcId="{69028BD5-773A-4642-90D5-1080F50897A6}" destId="{E76EAD50-1814-4D76-AB37-15DFE01EE3CE}" srcOrd="1" destOrd="0" presId="urn:microsoft.com/office/officeart/2005/8/layout/vList2"/>
    <dgm:cxn modelId="{3B9CDD85-FB77-4337-9DE0-EEEE726E8956}" type="presParOf" srcId="{69028BD5-773A-4642-90D5-1080F50897A6}" destId="{F0316731-1FE1-4B7D-BFB9-1B4D9B7DDD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328D-34CC-4C70-93B9-50295DB48EA9}">
      <dsp:nvSpPr>
        <dsp:cNvPr id="0" name=""/>
        <dsp:cNvSpPr/>
      </dsp:nvSpPr>
      <dsp:spPr>
        <a:xfrm rot="5400000">
          <a:off x="2572650" y="-598750"/>
          <a:ext cx="1570052" cy="316016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t>Water Pollution Rules (2019)</a:t>
          </a:r>
          <a:endParaRPr lang="en-TT" sz="1700" kern="1200"/>
        </a:p>
      </dsp:txBody>
      <dsp:txXfrm rot="-5400000">
        <a:off x="1777593" y="272951"/>
        <a:ext cx="3083522" cy="1416764"/>
      </dsp:txXfrm>
    </dsp:sp>
    <dsp:sp modelId="{C83C7E05-139E-4014-A1C0-E67E75ACCF9B}">
      <dsp:nvSpPr>
        <dsp:cNvPr id="0" name=""/>
        <dsp:cNvSpPr/>
      </dsp:nvSpPr>
      <dsp:spPr>
        <a:xfrm>
          <a:off x="0" y="49"/>
          <a:ext cx="1777593" cy="19625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t>Environmental Management Authority (2000)</a:t>
          </a:r>
          <a:endParaRPr lang="en-TT" sz="1900" kern="1200"/>
        </a:p>
      </dsp:txBody>
      <dsp:txXfrm>
        <a:off x="86775" y="86824"/>
        <a:ext cx="1604043" cy="1789016"/>
      </dsp:txXfrm>
    </dsp:sp>
    <dsp:sp modelId="{9178B21F-0CA9-4C44-BA63-A48ED4177DC7}">
      <dsp:nvSpPr>
        <dsp:cNvPr id="0" name=""/>
        <dsp:cNvSpPr/>
      </dsp:nvSpPr>
      <dsp:spPr>
        <a:xfrm rot="5400000">
          <a:off x="2572650" y="1461943"/>
          <a:ext cx="1570052" cy="316016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a:t>Environmentally Sensitive Areas </a:t>
          </a:r>
          <a:endParaRPr lang="en-TT" sz="1700" kern="1200"/>
        </a:p>
        <a:p>
          <a:pPr marL="171450" lvl="1" indent="-171450" algn="l" defTabSz="755650" rtl="0">
            <a:lnSpc>
              <a:spcPct val="90000"/>
            </a:lnSpc>
            <a:spcBef>
              <a:spcPct val="0"/>
            </a:spcBef>
            <a:spcAft>
              <a:spcPct val="15000"/>
            </a:spcAft>
            <a:buChar char="•"/>
          </a:pPr>
          <a:r>
            <a:rPr lang="en-US" sz="1700" b="1" kern="1200"/>
            <a:t>Inland Surface waters</a:t>
          </a:r>
          <a:endParaRPr lang="en-TT" sz="1700" kern="1200"/>
        </a:p>
        <a:p>
          <a:pPr marL="171450" lvl="1" indent="-171450" algn="l" defTabSz="755650" rtl="0">
            <a:lnSpc>
              <a:spcPct val="90000"/>
            </a:lnSpc>
            <a:spcBef>
              <a:spcPct val="0"/>
            </a:spcBef>
            <a:spcAft>
              <a:spcPct val="15000"/>
            </a:spcAft>
            <a:buChar char="•"/>
          </a:pPr>
          <a:r>
            <a:rPr lang="en-US" sz="1700" b="1" kern="1200"/>
            <a:t>Coastal nearshore</a:t>
          </a:r>
          <a:endParaRPr lang="en-TT" sz="1700" kern="1200"/>
        </a:p>
        <a:p>
          <a:pPr marL="171450" lvl="1" indent="-171450" algn="l" defTabSz="755650" rtl="0">
            <a:lnSpc>
              <a:spcPct val="90000"/>
            </a:lnSpc>
            <a:spcBef>
              <a:spcPct val="0"/>
            </a:spcBef>
            <a:spcAft>
              <a:spcPct val="15000"/>
            </a:spcAft>
            <a:buChar char="•"/>
          </a:pPr>
          <a:r>
            <a:rPr lang="en-US" sz="1700" b="1" kern="1200"/>
            <a:t>Marine offshore</a:t>
          </a:r>
          <a:endParaRPr lang="en-TT" sz="1700" kern="1200"/>
        </a:p>
      </dsp:txBody>
      <dsp:txXfrm rot="-5400000">
        <a:off x="1777593" y="2333644"/>
        <a:ext cx="3083522" cy="1416764"/>
      </dsp:txXfrm>
    </dsp:sp>
    <dsp:sp modelId="{CD754A9B-1CB8-4D6B-8089-850396D8223E}">
      <dsp:nvSpPr>
        <dsp:cNvPr id="0" name=""/>
        <dsp:cNvSpPr/>
      </dsp:nvSpPr>
      <dsp:spPr>
        <a:xfrm>
          <a:off x="0" y="2060743"/>
          <a:ext cx="1777593" cy="19625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a:t>Classification as receiving waters</a:t>
          </a:r>
          <a:endParaRPr lang="en-TT" sz="1900" kern="1200"/>
        </a:p>
      </dsp:txBody>
      <dsp:txXfrm>
        <a:off x="86775" y="2147518"/>
        <a:ext cx="1604043" cy="178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91BAF-E75B-4D82-896D-3C99F23494F6}">
      <dsp:nvSpPr>
        <dsp:cNvPr id="0" name=""/>
        <dsp:cNvSpPr/>
      </dsp:nvSpPr>
      <dsp:spPr>
        <a:xfrm rot="5400000">
          <a:off x="5230367" y="-1207008"/>
          <a:ext cx="3218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a:t>Class I </a:t>
          </a:r>
          <a:r>
            <a:rPr lang="en-US" sz="1800" kern="1200"/>
            <a:t>- Potable Water Supplies</a:t>
          </a:r>
          <a:endParaRPr lang="en-TT" sz="1800" kern="1200"/>
        </a:p>
        <a:p>
          <a:pPr marL="171450" lvl="1" indent="-171450" algn="l" defTabSz="800100" rtl="0">
            <a:lnSpc>
              <a:spcPct val="90000"/>
            </a:lnSpc>
            <a:spcBef>
              <a:spcPct val="0"/>
            </a:spcBef>
            <a:spcAft>
              <a:spcPct val="15000"/>
            </a:spcAft>
            <a:buChar char="•"/>
          </a:pPr>
          <a:r>
            <a:rPr lang="en-US" sz="1800" b="1" kern="1200"/>
            <a:t>Class II </a:t>
          </a:r>
          <a:r>
            <a:rPr lang="en-US" sz="1800" kern="1200"/>
            <a:t>- Shellfish Propagation or Harvesting</a:t>
          </a:r>
          <a:endParaRPr lang="en-TT" sz="1800" kern="1200"/>
        </a:p>
        <a:p>
          <a:pPr marL="171450" lvl="1" indent="-171450" algn="l" defTabSz="800100" rtl="0">
            <a:lnSpc>
              <a:spcPct val="90000"/>
            </a:lnSpc>
            <a:spcBef>
              <a:spcPct val="0"/>
            </a:spcBef>
            <a:spcAft>
              <a:spcPct val="15000"/>
            </a:spcAft>
            <a:buChar char="•"/>
          </a:pPr>
          <a:r>
            <a:rPr lang="en-US" sz="1800" b="1" kern="1200"/>
            <a:t>Class III </a:t>
          </a:r>
          <a:r>
            <a:rPr lang="en-US" sz="1800" kern="1200"/>
            <a:t>- Fish Consumption; Recreation, Propagation and Maintenance of a Healthy, Well-Balanced Population of Fish and Wildlife</a:t>
          </a:r>
          <a:endParaRPr lang="en-TT" sz="1800" kern="1200"/>
        </a:p>
        <a:p>
          <a:pPr marL="171450" lvl="1" indent="-171450" algn="l" defTabSz="800100" rtl="0">
            <a:lnSpc>
              <a:spcPct val="90000"/>
            </a:lnSpc>
            <a:spcBef>
              <a:spcPct val="0"/>
            </a:spcBef>
            <a:spcAft>
              <a:spcPct val="15000"/>
            </a:spcAft>
            <a:buChar char="•"/>
          </a:pPr>
          <a:r>
            <a:rPr lang="en-US" sz="1800" b="1" kern="1200"/>
            <a:t>Class III-Limited </a:t>
          </a:r>
          <a:r>
            <a:rPr lang="en-US" sz="1800" kern="1200"/>
            <a:t>- Fish Consumption; Limited Recreation; and/or Propagation and Maintenance of Limited Population of Fish and Wildlife</a:t>
          </a:r>
          <a:endParaRPr lang="en-TT" sz="1800" kern="1200"/>
        </a:p>
        <a:p>
          <a:pPr marL="171450" lvl="1" indent="-171450" algn="l" defTabSz="800100" rtl="0">
            <a:lnSpc>
              <a:spcPct val="90000"/>
            </a:lnSpc>
            <a:spcBef>
              <a:spcPct val="0"/>
            </a:spcBef>
            <a:spcAft>
              <a:spcPct val="15000"/>
            </a:spcAft>
            <a:buChar char="•"/>
          </a:pPr>
          <a:r>
            <a:rPr lang="en-US" sz="1800" b="1" kern="1200"/>
            <a:t>Class IV </a:t>
          </a:r>
          <a:r>
            <a:rPr lang="en-US" sz="1800" kern="1200"/>
            <a:t>- Agricultural Water Supplies</a:t>
          </a:r>
          <a:endParaRPr lang="en-TT" sz="1800" kern="1200"/>
        </a:p>
        <a:p>
          <a:pPr marL="171450" lvl="1" indent="-171450" algn="l" defTabSz="800100" rtl="0">
            <a:lnSpc>
              <a:spcPct val="90000"/>
            </a:lnSpc>
            <a:spcBef>
              <a:spcPct val="0"/>
            </a:spcBef>
            <a:spcAft>
              <a:spcPct val="15000"/>
            </a:spcAft>
            <a:buChar char="•"/>
          </a:pPr>
          <a:r>
            <a:rPr lang="en-US" sz="1800" b="1" kern="1200"/>
            <a:t>Class V </a:t>
          </a:r>
          <a:r>
            <a:rPr lang="en-US" sz="1800" kern="1200"/>
            <a:t>- Navigation, Utility and Industrial Use</a:t>
          </a:r>
          <a:endParaRPr lang="en-TT" sz="1800" kern="1200"/>
        </a:p>
      </dsp:txBody>
      <dsp:txXfrm rot="-5400000">
        <a:off x="3621024" y="559458"/>
        <a:ext cx="6280253" cy="2904442"/>
      </dsp:txXfrm>
    </dsp:sp>
    <dsp:sp modelId="{E285DDE6-E42D-41A3-AABB-C51848C3C27D}">
      <dsp:nvSpPr>
        <dsp:cNvPr id="0" name=""/>
        <dsp:cNvSpPr/>
      </dsp:nvSpPr>
      <dsp:spPr>
        <a:xfrm>
          <a:off x="0" y="0"/>
          <a:ext cx="3621024" cy="4023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kern="1200"/>
            <a:t>Surface Water Quality Standards - further classified according to water quality criteria </a:t>
          </a:r>
          <a:endParaRPr lang="en-TT" sz="3400" kern="1200"/>
        </a:p>
      </dsp:txBody>
      <dsp:txXfrm>
        <a:off x="176764" y="176764"/>
        <a:ext cx="3267496" cy="3669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B0BF7-A696-4838-94DE-328ABECCCB09}">
      <dsp:nvSpPr>
        <dsp:cNvPr id="0" name=""/>
        <dsp:cNvSpPr/>
      </dsp:nvSpPr>
      <dsp:spPr>
        <a:xfrm>
          <a:off x="0" y="70659"/>
          <a:ext cx="8596312" cy="83590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TT" sz="2300" kern="1200" dirty="0"/>
            <a:t>These countries </a:t>
          </a:r>
          <a:r>
            <a:rPr lang="en-US" sz="2300" kern="1200" dirty="0"/>
            <a:t>have existing legislative elements </a:t>
          </a:r>
          <a:r>
            <a:rPr lang="en-TT" sz="2300" kern="1200" dirty="0"/>
            <a:t>but do not yet have an established system</a:t>
          </a:r>
        </a:p>
      </dsp:txBody>
      <dsp:txXfrm>
        <a:off x="0" y="70659"/>
        <a:ext cx="8596312" cy="835907"/>
      </dsp:txXfrm>
    </dsp:sp>
    <dsp:sp modelId="{33C5C393-6349-4081-A30A-F510AB33139F}">
      <dsp:nvSpPr>
        <dsp:cNvPr id="0" name=""/>
        <dsp:cNvSpPr/>
      </dsp:nvSpPr>
      <dsp:spPr>
        <a:xfrm>
          <a:off x="0" y="906567"/>
          <a:ext cx="8596312" cy="290420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TT" sz="2300" kern="1200" dirty="0"/>
            <a:t>The Bahamas</a:t>
          </a:r>
        </a:p>
        <a:p>
          <a:pPr marL="228600" lvl="1" indent="-228600" algn="l" defTabSz="1022350" rtl="0">
            <a:lnSpc>
              <a:spcPct val="90000"/>
            </a:lnSpc>
            <a:spcBef>
              <a:spcPct val="0"/>
            </a:spcBef>
            <a:spcAft>
              <a:spcPct val="15000"/>
            </a:spcAft>
            <a:buChar char="•"/>
          </a:pPr>
          <a:r>
            <a:rPr lang="en-TT" sz="2300" kern="1200" dirty="0"/>
            <a:t>Barbados*</a:t>
          </a:r>
        </a:p>
        <a:p>
          <a:pPr marL="228600" lvl="1" indent="-228600" algn="l" defTabSz="1022350" rtl="0">
            <a:lnSpc>
              <a:spcPct val="90000"/>
            </a:lnSpc>
            <a:spcBef>
              <a:spcPct val="0"/>
            </a:spcBef>
            <a:spcAft>
              <a:spcPct val="15000"/>
            </a:spcAft>
            <a:buChar char="•"/>
          </a:pPr>
          <a:r>
            <a:rPr lang="en-TT" sz="2300" kern="1200" dirty="0"/>
            <a:t>Grenada</a:t>
          </a:r>
        </a:p>
        <a:p>
          <a:pPr marL="228600" lvl="1" indent="-228600" algn="l" defTabSz="1022350" rtl="0">
            <a:lnSpc>
              <a:spcPct val="90000"/>
            </a:lnSpc>
            <a:spcBef>
              <a:spcPct val="0"/>
            </a:spcBef>
            <a:spcAft>
              <a:spcPct val="15000"/>
            </a:spcAft>
            <a:buChar char="•"/>
          </a:pPr>
          <a:r>
            <a:rPr lang="en-TT" sz="2300" kern="1200" dirty="0"/>
            <a:t>Guyana</a:t>
          </a:r>
        </a:p>
        <a:p>
          <a:pPr marL="228600" lvl="1" indent="-228600" algn="l" defTabSz="1022350" rtl="0">
            <a:lnSpc>
              <a:spcPct val="90000"/>
            </a:lnSpc>
            <a:spcBef>
              <a:spcPct val="0"/>
            </a:spcBef>
            <a:spcAft>
              <a:spcPct val="15000"/>
            </a:spcAft>
            <a:buChar char="•"/>
          </a:pPr>
          <a:r>
            <a:rPr lang="en-TT" sz="2300" kern="1200" dirty="0"/>
            <a:t>Costa Rica</a:t>
          </a:r>
        </a:p>
        <a:p>
          <a:pPr marL="228600" lvl="1" indent="-228600" algn="l" defTabSz="1022350" rtl="0">
            <a:lnSpc>
              <a:spcPct val="90000"/>
            </a:lnSpc>
            <a:spcBef>
              <a:spcPct val="0"/>
            </a:spcBef>
            <a:spcAft>
              <a:spcPct val="15000"/>
            </a:spcAft>
            <a:buChar char="•"/>
          </a:pPr>
          <a:r>
            <a:rPr lang="en-TT" sz="2300" kern="1200" dirty="0"/>
            <a:t>Guatemala</a:t>
          </a:r>
        </a:p>
        <a:p>
          <a:pPr marL="228600" lvl="1" indent="-228600" algn="l" defTabSz="1022350" rtl="0">
            <a:lnSpc>
              <a:spcPct val="90000"/>
            </a:lnSpc>
            <a:spcBef>
              <a:spcPct val="0"/>
            </a:spcBef>
            <a:spcAft>
              <a:spcPct val="15000"/>
            </a:spcAft>
            <a:buChar char="•"/>
          </a:pPr>
          <a:r>
            <a:rPr lang="en-TT" sz="2300" kern="1200" dirty="0"/>
            <a:t>Mexico</a:t>
          </a:r>
        </a:p>
      </dsp:txBody>
      <dsp:txXfrm>
        <a:off x="0" y="906567"/>
        <a:ext cx="8596312" cy="2904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6390F-370A-4885-891D-15CD589F50BD}">
      <dsp:nvSpPr>
        <dsp:cNvPr id="0" name=""/>
        <dsp:cNvSpPr/>
      </dsp:nvSpPr>
      <dsp:spPr>
        <a:xfrm>
          <a:off x="0" y="42751"/>
          <a:ext cx="4783860" cy="13852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Class I - Waters that are minimally used and the configuration of ecological categories of the water resources within a catchment result in an overall water resource condition that is minimally altered from its pre-development condition.</a:t>
          </a:r>
          <a:endParaRPr lang="en-TT" sz="1600" kern="1200" dirty="0"/>
        </a:p>
      </dsp:txBody>
      <dsp:txXfrm>
        <a:off x="67624" y="110375"/>
        <a:ext cx="4648612" cy="1250031"/>
      </dsp:txXfrm>
    </dsp:sp>
    <dsp:sp modelId="{769C526E-441A-4EC1-9999-2F759EB96D80}">
      <dsp:nvSpPr>
        <dsp:cNvPr id="0" name=""/>
        <dsp:cNvSpPr/>
      </dsp:nvSpPr>
      <dsp:spPr>
        <a:xfrm>
          <a:off x="0" y="1474111"/>
          <a:ext cx="4783860" cy="13852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Class II - Waters that are moderately used and the configuration of ecological categories of the water resources within a catchment result in an overall water resource condition that is moderately altered from its pre-development condition.</a:t>
          </a:r>
          <a:endParaRPr lang="en-TT" sz="1600" kern="1200"/>
        </a:p>
      </dsp:txBody>
      <dsp:txXfrm>
        <a:off x="67624" y="1541735"/>
        <a:ext cx="4648612" cy="1250031"/>
      </dsp:txXfrm>
    </dsp:sp>
    <dsp:sp modelId="{AA43CB9E-D50A-4281-8128-71AC5FE08C04}">
      <dsp:nvSpPr>
        <dsp:cNvPr id="0" name=""/>
        <dsp:cNvSpPr/>
      </dsp:nvSpPr>
      <dsp:spPr>
        <a:xfrm>
          <a:off x="0" y="2905471"/>
          <a:ext cx="4783860" cy="13852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Class III - Waters that are heavily used and the configuration of ecological categories for the water resources within a catchment result in an overall water resource condition that is significantly altered from its pre-development condition</a:t>
          </a:r>
          <a:endParaRPr lang="en-TT" sz="1600" kern="1200" dirty="0"/>
        </a:p>
      </dsp:txBody>
      <dsp:txXfrm>
        <a:off x="67624" y="2973095"/>
        <a:ext cx="4648612" cy="1250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CBBE-7891-4CBE-BCA7-BECACD96971F}">
      <dsp:nvSpPr>
        <dsp:cNvPr id="0" name=""/>
        <dsp:cNvSpPr/>
      </dsp:nvSpPr>
      <dsp:spPr>
        <a:xfrm>
          <a:off x="1227" y="0"/>
          <a:ext cx="3192363"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General guidelines in order to classify coastal-marine water bodies with a focus on the LBS Protocol in the following areas: </a:t>
          </a:r>
          <a:endParaRPr lang="en-TT" sz="1900" kern="1200" dirty="0"/>
        </a:p>
      </dsp:txBody>
      <dsp:txXfrm>
        <a:off x="1227" y="0"/>
        <a:ext cx="3192363" cy="1207008"/>
      </dsp:txXfrm>
    </dsp:sp>
    <dsp:sp modelId="{3F39C0A1-D6B9-487D-8D82-CBB12EFCDFF2}">
      <dsp:nvSpPr>
        <dsp:cNvPr id="0" name=""/>
        <dsp:cNvSpPr/>
      </dsp:nvSpPr>
      <dsp:spPr>
        <a:xfrm>
          <a:off x="3433018" y="0"/>
          <a:ext cx="3192363"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TT" sz="1900" b="1" kern="1200"/>
            <a:t>LEGISLATION</a:t>
          </a:r>
          <a:endParaRPr lang="en-TT" sz="1900" kern="1200"/>
        </a:p>
      </dsp:txBody>
      <dsp:txXfrm>
        <a:off x="3433018" y="0"/>
        <a:ext cx="3192363" cy="1207008"/>
      </dsp:txXfrm>
    </dsp:sp>
    <dsp:sp modelId="{2586A409-13FD-43C5-9F74-2C29DB23314E}">
      <dsp:nvSpPr>
        <dsp:cNvPr id="0" name=""/>
        <dsp:cNvSpPr/>
      </dsp:nvSpPr>
      <dsp:spPr>
        <a:xfrm>
          <a:off x="3752254" y="1207351"/>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t>Development of new and/or updating existing policy framework </a:t>
          </a:r>
          <a:endParaRPr lang="en-TT" sz="1400" kern="1200"/>
        </a:p>
      </dsp:txBody>
      <dsp:txXfrm>
        <a:off x="3775405" y="1230502"/>
        <a:ext cx="2507588" cy="744127"/>
      </dsp:txXfrm>
    </dsp:sp>
    <dsp:sp modelId="{6A45B55A-E4DF-4318-97AE-096813D4EC3C}">
      <dsp:nvSpPr>
        <dsp:cNvPr id="0" name=""/>
        <dsp:cNvSpPr/>
      </dsp:nvSpPr>
      <dsp:spPr>
        <a:xfrm>
          <a:off x="3752254" y="2119385"/>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t>Incorporate LBS Protocol (Annex III) into environmental legislation</a:t>
          </a:r>
          <a:endParaRPr lang="en-TT" sz="1400" kern="1200"/>
        </a:p>
      </dsp:txBody>
      <dsp:txXfrm>
        <a:off x="3775405" y="2142536"/>
        <a:ext cx="2507588" cy="744127"/>
      </dsp:txXfrm>
    </dsp:sp>
    <dsp:sp modelId="{A050481F-D1C4-44BC-836D-A29CA50C06DA}">
      <dsp:nvSpPr>
        <dsp:cNvPr id="0" name=""/>
        <dsp:cNvSpPr/>
      </dsp:nvSpPr>
      <dsp:spPr>
        <a:xfrm>
          <a:off x="3752254" y="3031419"/>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t>Establish  Regulations inclusive of water quality standards related to water classification</a:t>
          </a:r>
          <a:endParaRPr lang="en-TT" sz="1400" kern="1200"/>
        </a:p>
      </dsp:txBody>
      <dsp:txXfrm>
        <a:off x="3775405" y="3054570"/>
        <a:ext cx="2507588" cy="744127"/>
      </dsp:txXfrm>
    </dsp:sp>
    <dsp:sp modelId="{FD81244D-B0C6-4A56-857E-5F755DEAED18}">
      <dsp:nvSpPr>
        <dsp:cNvPr id="0" name=""/>
        <dsp:cNvSpPr/>
      </dsp:nvSpPr>
      <dsp:spPr>
        <a:xfrm>
          <a:off x="6864808" y="0"/>
          <a:ext cx="3192363"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TT" sz="1900" b="1" kern="1200"/>
            <a:t>EFFLUENT LIMITATIONS</a:t>
          </a:r>
          <a:endParaRPr lang="en-TT" sz="1900" kern="1200"/>
        </a:p>
      </dsp:txBody>
      <dsp:txXfrm>
        <a:off x="6864808" y="0"/>
        <a:ext cx="3192363" cy="1207008"/>
      </dsp:txXfrm>
    </dsp:sp>
    <dsp:sp modelId="{F6BF7160-E3A1-4AA0-9A0C-63CE9C82F116}">
      <dsp:nvSpPr>
        <dsp:cNvPr id="0" name=""/>
        <dsp:cNvSpPr/>
      </dsp:nvSpPr>
      <dsp:spPr>
        <a:xfrm>
          <a:off x="7184045" y="1207351"/>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TT" sz="1400" kern="1200"/>
            <a:t>Establish Effluent Limitation Regulations </a:t>
          </a:r>
          <a:r>
            <a:rPr lang="en-US" sz="1400" kern="1200"/>
            <a:t>to supplement the environmental legislation</a:t>
          </a:r>
          <a:endParaRPr lang="en-TT" sz="1400" kern="1200"/>
        </a:p>
      </dsp:txBody>
      <dsp:txXfrm>
        <a:off x="7207196" y="1230502"/>
        <a:ext cx="2507588" cy="744127"/>
      </dsp:txXfrm>
    </dsp:sp>
    <dsp:sp modelId="{D2D277A3-F74C-4A27-A717-36E58A07EC7A}">
      <dsp:nvSpPr>
        <dsp:cNvPr id="0" name=""/>
        <dsp:cNvSpPr/>
      </dsp:nvSpPr>
      <dsp:spPr>
        <a:xfrm>
          <a:off x="7184045" y="2119385"/>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TT" sz="1400" kern="1200"/>
            <a:t>Discharge (maximum permissible) limits for environmental/water quality indicators</a:t>
          </a:r>
        </a:p>
      </dsp:txBody>
      <dsp:txXfrm>
        <a:off x="7207196" y="2142536"/>
        <a:ext cx="2507588" cy="744127"/>
      </dsp:txXfrm>
    </dsp:sp>
    <dsp:sp modelId="{1001E0B7-2C6D-4171-9D87-E40102B5A128}">
      <dsp:nvSpPr>
        <dsp:cNvPr id="0" name=""/>
        <dsp:cNvSpPr/>
      </dsp:nvSpPr>
      <dsp:spPr>
        <a:xfrm>
          <a:off x="7184045" y="3031419"/>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a:t>Potential revision/update of the standards or criteria for discharges</a:t>
          </a:r>
          <a:endParaRPr lang="en-TT" sz="1400" kern="1200"/>
        </a:p>
      </dsp:txBody>
      <dsp:txXfrm>
        <a:off x="7207196" y="3054570"/>
        <a:ext cx="2507588" cy="744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EE12E-AF58-4E70-9B1D-A449730CDFF0}">
      <dsp:nvSpPr>
        <dsp:cNvPr id="0" name=""/>
        <dsp:cNvSpPr/>
      </dsp:nvSpPr>
      <dsp:spPr>
        <a:xfrm>
          <a:off x="1227" y="0"/>
          <a:ext cx="3192363"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t>General guidelines in order to classify coastal-marine water bodies with a focus on the LBS Protocol in the following areas: </a:t>
          </a:r>
          <a:endParaRPr lang="en-TT" sz="1900" kern="1200" dirty="0"/>
        </a:p>
      </dsp:txBody>
      <dsp:txXfrm>
        <a:off x="1227" y="0"/>
        <a:ext cx="3192363" cy="1207008"/>
      </dsp:txXfrm>
    </dsp:sp>
    <dsp:sp modelId="{66DE0E86-5A4F-4D66-932E-F75B52AA1E46}">
      <dsp:nvSpPr>
        <dsp:cNvPr id="0" name=""/>
        <dsp:cNvSpPr/>
      </dsp:nvSpPr>
      <dsp:spPr>
        <a:xfrm>
          <a:off x="3433018" y="0"/>
          <a:ext cx="3192363"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TT" sz="1900" b="1" kern="1200"/>
            <a:t>CRITERIA FOR CLASSIFICATION OF WATER BODIES</a:t>
          </a:r>
          <a:endParaRPr lang="en-TT" sz="1900" kern="1200"/>
        </a:p>
      </dsp:txBody>
      <dsp:txXfrm>
        <a:off x="3433018" y="0"/>
        <a:ext cx="3192363" cy="1207008"/>
      </dsp:txXfrm>
    </dsp:sp>
    <dsp:sp modelId="{48177032-3489-4D83-834F-B5D24BBE8E76}">
      <dsp:nvSpPr>
        <dsp:cNvPr id="0" name=""/>
        <dsp:cNvSpPr/>
      </dsp:nvSpPr>
      <dsp:spPr>
        <a:xfrm>
          <a:off x="3752254" y="1207351"/>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GB" sz="1200" kern="1200"/>
            <a:t>Focus on conservation and/or minimizing the environmental impact of discharges. </a:t>
          </a:r>
          <a:endParaRPr lang="en-TT" sz="1200" kern="1200"/>
        </a:p>
      </dsp:txBody>
      <dsp:txXfrm>
        <a:off x="3775405" y="1230502"/>
        <a:ext cx="2507588" cy="744127"/>
      </dsp:txXfrm>
    </dsp:sp>
    <dsp:sp modelId="{8DC4F22E-94EB-41C5-989D-3AD302D342C1}">
      <dsp:nvSpPr>
        <dsp:cNvPr id="0" name=""/>
        <dsp:cNvSpPr/>
      </dsp:nvSpPr>
      <dsp:spPr>
        <a:xfrm>
          <a:off x="3752254" y="2119385"/>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Consideration of existing factors such as current state of coastal zone and corresponding watershed</a:t>
          </a:r>
          <a:endParaRPr lang="en-TT" sz="1200" kern="1200" dirty="0"/>
        </a:p>
      </dsp:txBody>
      <dsp:txXfrm>
        <a:off x="3775405" y="2142536"/>
        <a:ext cx="2507588" cy="744127"/>
      </dsp:txXfrm>
    </dsp:sp>
    <dsp:sp modelId="{DDC7DE92-2281-4E14-BFB6-1ABBD768C835}">
      <dsp:nvSpPr>
        <dsp:cNvPr id="0" name=""/>
        <dsp:cNvSpPr/>
      </dsp:nvSpPr>
      <dsp:spPr>
        <a:xfrm>
          <a:off x="3752254" y="3031419"/>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Wastewater recipients must  maintain water quality of designated class in accordance with the existing effluent/wastewater discharge standards.</a:t>
          </a:r>
          <a:endParaRPr lang="en-TT" sz="1200" kern="1200" dirty="0"/>
        </a:p>
      </dsp:txBody>
      <dsp:txXfrm>
        <a:off x="3775405" y="3054570"/>
        <a:ext cx="2507588" cy="744127"/>
      </dsp:txXfrm>
    </dsp:sp>
    <dsp:sp modelId="{3D023D07-8BEA-41E2-A7F7-84522D52599F}">
      <dsp:nvSpPr>
        <dsp:cNvPr id="0" name=""/>
        <dsp:cNvSpPr/>
      </dsp:nvSpPr>
      <dsp:spPr>
        <a:xfrm>
          <a:off x="6864808" y="0"/>
          <a:ext cx="3192363" cy="40233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TT" sz="1900" b="1" kern="1200"/>
            <a:t>MONITORING AND REHABILITATION</a:t>
          </a:r>
          <a:endParaRPr lang="en-TT" sz="1900" kern="1200"/>
        </a:p>
      </dsp:txBody>
      <dsp:txXfrm>
        <a:off x="6864808" y="0"/>
        <a:ext cx="3192363" cy="1207008"/>
      </dsp:txXfrm>
    </dsp:sp>
    <dsp:sp modelId="{6F8F6086-0EA6-4FBB-8139-39BF823C5992}">
      <dsp:nvSpPr>
        <dsp:cNvPr id="0" name=""/>
        <dsp:cNvSpPr/>
      </dsp:nvSpPr>
      <dsp:spPr>
        <a:xfrm>
          <a:off x="7184045" y="1207351"/>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GB" sz="1400" kern="1200" dirty="0"/>
            <a:t>Monitoring programme should be implemented to ensure preservation of all designated classes. </a:t>
          </a:r>
          <a:endParaRPr lang="en-TT" sz="1400" kern="1200" dirty="0"/>
        </a:p>
      </dsp:txBody>
      <dsp:txXfrm>
        <a:off x="7207196" y="1230502"/>
        <a:ext cx="2507588" cy="744127"/>
      </dsp:txXfrm>
    </dsp:sp>
    <dsp:sp modelId="{0A6C522A-A0A3-43AB-8384-167A96737857}">
      <dsp:nvSpPr>
        <dsp:cNvPr id="0" name=""/>
        <dsp:cNvSpPr/>
      </dsp:nvSpPr>
      <dsp:spPr>
        <a:xfrm>
          <a:off x="7184045" y="2119385"/>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t>Avoid classifying an ecosystem as "irrecoverable” based on current use/water quality status</a:t>
          </a:r>
          <a:endParaRPr lang="en-TT" sz="1400" kern="1200" dirty="0"/>
        </a:p>
      </dsp:txBody>
      <dsp:txXfrm>
        <a:off x="7207196" y="2142536"/>
        <a:ext cx="2507588" cy="744127"/>
      </dsp:txXfrm>
    </dsp:sp>
    <dsp:sp modelId="{3D1363C3-0617-40BF-BBDE-7D276AF844C1}">
      <dsp:nvSpPr>
        <dsp:cNvPr id="0" name=""/>
        <dsp:cNvSpPr/>
      </dsp:nvSpPr>
      <dsp:spPr>
        <a:xfrm>
          <a:off x="7184045" y="3031419"/>
          <a:ext cx="2553890" cy="7904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GB" sz="1400" kern="1200" dirty="0"/>
            <a:t>A recovery program should be developed for waters of depleted quality to progressively become fit for purpose. </a:t>
          </a:r>
          <a:endParaRPr lang="en-TT" sz="1400" kern="1200" dirty="0"/>
        </a:p>
      </dsp:txBody>
      <dsp:txXfrm>
        <a:off x="7207196" y="3054570"/>
        <a:ext cx="2507588" cy="744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7CE50-D214-461D-9CFA-7A50B22424EA}">
      <dsp:nvSpPr>
        <dsp:cNvPr id="0" name=""/>
        <dsp:cNvSpPr/>
      </dsp:nvSpPr>
      <dsp:spPr>
        <a:xfrm>
          <a:off x="0" y="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0A740-02A2-44FF-83B3-347F7B497191}">
      <dsp:nvSpPr>
        <dsp:cNvPr id="0" name=""/>
        <dsp:cNvSpPr/>
      </dsp:nvSpPr>
      <dsp:spPr>
        <a:xfrm>
          <a:off x="0" y="0"/>
          <a:ext cx="10058399"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TT" sz="2500" kern="1200" dirty="0"/>
            <a:t>Establish roadmap for classification of waters </a:t>
          </a:r>
        </a:p>
      </dsp:txBody>
      <dsp:txXfrm>
        <a:off x="0" y="0"/>
        <a:ext cx="10058399" cy="1005681"/>
      </dsp:txXfrm>
    </dsp:sp>
    <dsp:sp modelId="{32559372-D152-4A78-A7C3-B04D7E3FD4C1}">
      <dsp:nvSpPr>
        <dsp:cNvPr id="0" name=""/>
        <dsp:cNvSpPr/>
      </dsp:nvSpPr>
      <dsp:spPr>
        <a:xfrm>
          <a:off x="0" y="1005681"/>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53FBE-DF3E-4624-8A35-775DC8131476}">
      <dsp:nvSpPr>
        <dsp:cNvPr id="0" name=""/>
        <dsp:cNvSpPr/>
      </dsp:nvSpPr>
      <dsp:spPr>
        <a:xfrm>
          <a:off x="0" y="1005681"/>
          <a:ext cx="10058399"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TT" sz="2500" kern="1200"/>
            <a:t>Clearly identify the designated uses of coastal waters</a:t>
          </a:r>
        </a:p>
      </dsp:txBody>
      <dsp:txXfrm>
        <a:off x="0" y="1005681"/>
        <a:ext cx="10058399" cy="1005681"/>
      </dsp:txXfrm>
    </dsp:sp>
    <dsp:sp modelId="{3B50E4E6-0D35-4EA2-84F7-1656BDA3BE68}">
      <dsp:nvSpPr>
        <dsp:cNvPr id="0" name=""/>
        <dsp:cNvSpPr/>
      </dsp:nvSpPr>
      <dsp:spPr>
        <a:xfrm>
          <a:off x="0" y="2011362"/>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FCFCF-6F0D-482F-A6EA-B10A76AB4B44}">
      <dsp:nvSpPr>
        <dsp:cNvPr id="0" name=""/>
        <dsp:cNvSpPr/>
      </dsp:nvSpPr>
      <dsp:spPr>
        <a:xfrm>
          <a:off x="0" y="2011362"/>
          <a:ext cx="10058399"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TT" sz="2500" kern="1200"/>
            <a:t>Include/ reference effluent regulations for conservation, protection and designated uses of coastal waters in environmental legislation .</a:t>
          </a:r>
        </a:p>
      </dsp:txBody>
      <dsp:txXfrm>
        <a:off x="0" y="2011362"/>
        <a:ext cx="10058399" cy="1005681"/>
      </dsp:txXfrm>
    </dsp:sp>
    <dsp:sp modelId="{343B2EDC-9F60-47A4-AE43-23BDBFD64BAC}">
      <dsp:nvSpPr>
        <dsp:cNvPr id="0" name=""/>
        <dsp:cNvSpPr/>
      </dsp:nvSpPr>
      <dsp:spPr>
        <a:xfrm>
          <a:off x="0" y="3017043"/>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ADECB-08AB-4A46-B78A-6F6148840CBB}">
      <dsp:nvSpPr>
        <dsp:cNvPr id="0" name=""/>
        <dsp:cNvSpPr/>
      </dsp:nvSpPr>
      <dsp:spPr>
        <a:xfrm>
          <a:off x="0" y="3017043"/>
          <a:ext cx="10058399" cy="1005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TT" sz="2500" kern="1200"/>
            <a:t>Improve relationship between water classification and discharge (maximum permissible) limits of key environmental indicators/effluent parameters.</a:t>
          </a:r>
        </a:p>
      </dsp:txBody>
      <dsp:txXfrm>
        <a:off x="0" y="3017043"/>
        <a:ext cx="10058399" cy="10056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BD010-1250-4C4F-A670-1F1E61D0C931}">
      <dsp:nvSpPr>
        <dsp:cNvPr id="0" name=""/>
        <dsp:cNvSpPr/>
      </dsp:nvSpPr>
      <dsp:spPr>
        <a:xfrm>
          <a:off x="0" y="338982"/>
          <a:ext cx="10058399" cy="1645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The Secretariat with the support of the LBS RACs conduct further studies to assess the effectiveness of regulatory implementation of national water classification schemes and encourage Member States to report on their implementation experiences. The study should document the methodologies used to delineate areas of different classes of waters in the Convention area and how the national classification schemes align with the LBS </a:t>
          </a:r>
          <a:r>
            <a:rPr lang="en-US" sz="1900" kern="1200"/>
            <a:t>Protocol's Classs </a:t>
          </a:r>
          <a:r>
            <a:rPr lang="en-US" sz="1900" kern="1200" dirty="0"/>
            <a:t>I and Class II waters</a:t>
          </a:r>
          <a:r>
            <a:rPr lang="en-TT" sz="1900" kern="1200" dirty="0"/>
            <a:t>.</a:t>
          </a:r>
        </a:p>
      </dsp:txBody>
      <dsp:txXfrm>
        <a:off x="80303" y="419285"/>
        <a:ext cx="9897793" cy="1484414"/>
      </dsp:txXfrm>
    </dsp:sp>
    <dsp:sp modelId="{F0316731-1FE1-4B7D-BFB9-1B4D9B7DDDDF}">
      <dsp:nvSpPr>
        <dsp:cNvPr id="0" name=""/>
        <dsp:cNvSpPr/>
      </dsp:nvSpPr>
      <dsp:spPr>
        <a:xfrm>
          <a:off x="0" y="2038722"/>
          <a:ext cx="10058399" cy="1645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i="0" kern="1200" dirty="0"/>
            <a:t>Contracting Parties endorse the proposed guidelines for classifying waters according to the LBS Protocol as defined under </a:t>
          </a:r>
          <a:r>
            <a:rPr lang="en-US" sz="1900" i="1" kern="1200" dirty="0"/>
            <a:t>UNEP(DEPI)/CAR WG.44/INF.16 Rev.1 </a:t>
          </a:r>
          <a:r>
            <a:rPr lang="en-US" sz="1900" i="0" kern="1200" dirty="0"/>
            <a:t>and agree to consider the outlined principles when classifying marine and coastal waters moving forward.</a:t>
          </a:r>
          <a:endParaRPr lang="en-TT" sz="1900" i="0" kern="1200" dirty="0"/>
        </a:p>
      </dsp:txBody>
      <dsp:txXfrm>
        <a:off x="80303" y="2119025"/>
        <a:ext cx="9897793" cy="14844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18EB3-3901-410B-9C58-EF7F4BA4CC62}" type="datetimeFigureOut">
              <a:rPr lang="en-TT" smtClean="0"/>
              <a:t>21/07/2025</a:t>
            </a:fld>
            <a:endParaRPr lang="en-T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EDE73-DF92-4615-8F28-B689C18EFF94}" type="slidenum">
              <a:rPr lang="en-TT" smtClean="0"/>
              <a:t>‹#›</a:t>
            </a:fld>
            <a:endParaRPr lang="en-TT" dirty="0"/>
          </a:p>
        </p:txBody>
      </p:sp>
    </p:spTree>
    <p:extLst>
      <p:ext uri="{BB962C8B-B14F-4D97-AF65-F5344CB8AC3E}">
        <p14:creationId xmlns:p14="http://schemas.microsoft.com/office/powerpoint/2010/main" val="116360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A20061-5C8E-41B3-810B-3E8FCA8E3772}"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8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2FC4A-B8CE-4AF1-A922-CD61C98AC8AA}"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19797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98564-1AC8-48F2-84E8-CC556EAA3E29}"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268183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17B4B-816A-4788-8498-71377CA7290E}"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87380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46EA6-829C-4187-99E5-56801F2D2F23}" type="datetime1">
              <a:rPr lang="en-TT" smtClean="0"/>
              <a:t>21/07/2025</a:t>
            </a:fld>
            <a:endParaRPr lang="en-TT" dirty="0"/>
          </a:p>
        </p:txBody>
      </p:sp>
      <p:sp>
        <p:nvSpPr>
          <p:cNvPr id="5" name="Footer Placeholder 4"/>
          <p:cNvSpPr>
            <a:spLocks noGrp="1"/>
          </p:cNvSpPr>
          <p:nvPr>
            <p:ph type="ftr" sz="quarter" idx="11"/>
          </p:nvPr>
        </p:nvSpPr>
        <p:spPr/>
        <p:txBody>
          <a:bodyPr/>
          <a:lstStyle/>
          <a:p>
            <a:endParaRPr lang="en-TT" dirty="0"/>
          </a:p>
        </p:txBody>
      </p:sp>
      <p:sp>
        <p:nvSpPr>
          <p:cNvPr id="6" name="Slide Number Placeholder 5"/>
          <p:cNvSpPr>
            <a:spLocks noGrp="1"/>
          </p:cNvSpPr>
          <p:nvPr>
            <p:ph type="sldNum" sz="quarter" idx="12"/>
          </p:nvPr>
        </p:nvSpPr>
        <p:spPr/>
        <p:txBody>
          <a:bodyPr/>
          <a:lstStyle/>
          <a:p>
            <a:fld id="{7510FC4A-27D1-4BD3-9EA2-D3CDD68E63D3}" type="slidenum">
              <a:rPr lang="en-TT" smtClean="0"/>
              <a:t>‹#›</a:t>
            </a:fld>
            <a:endParaRPr lang="en-TT"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28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28EE27-54A6-4313-8E10-58AE37B10997}" type="datetime1">
              <a:rPr lang="en-TT" smtClean="0"/>
              <a:t>21/07/2025</a:t>
            </a:fld>
            <a:endParaRPr lang="en-TT" dirty="0"/>
          </a:p>
        </p:txBody>
      </p:sp>
      <p:sp>
        <p:nvSpPr>
          <p:cNvPr id="6" name="Footer Placeholder 5"/>
          <p:cNvSpPr>
            <a:spLocks noGrp="1"/>
          </p:cNvSpPr>
          <p:nvPr>
            <p:ph type="ftr" sz="quarter" idx="11"/>
          </p:nvPr>
        </p:nvSpPr>
        <p:spPr/>
        <p:txBody>
          <a:bodyPr/>
          <a:lstStyle/>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242898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34458-9408-461E-9CEB-100AB04ED68E}" type="datetime1">
              <a:rPr lang="en-TT" smtClean="0"/>
              <a:t>21/07/2025</a:t>
            </a:fld>
            <a:endParaRPr lang="en-TT" dirty="0"/>
          </a:p>
        </p:txBody>
      </p:sp>
      <p:sp>
        <p:nvSpPr>
          <p:cNvPr id="8" name="Footer Placeholder 7"/>
          <p:cNvSpPr>
            <a:spLocks noGrp="1"/>
          </p:cNvSpPr>
          <p:nvPr>
            <p:ph type="ftr" sz="quarter" idx="11"/>
          </p:nvPr>
        </p:nvSpPr>
        <p:spPr/>
        <p:txBody>
          <a:bodyPr/>
          <a:lstStyle/>
          <a:p>
            <a:endParaRPr lang="en-TT" dirty="0"/>
          </a:p>
        </p:txBody>
      </p:sp>
      <p:sp>
        <p:nvSpPr>
          <p:cNvPr id="9" name="Slide Number Placeholder 8"/>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27267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C822B-4F96-4212-A80C-B744FA493EAA}" type="datetime1">
              <a:rPr lang="en-TT" smtClean="0"/>
              <a:t>21/07/2025</a:t>
            </a:fld>
            <a:endParaRPr lang="en-TT" dirty="0"/>
          </a:p>
        </p:txBody>
      </p:sp>
      <p:sp>
        <p:nvSpPr>
          <p:cNvPr id="4" name="Footer Placeholder 3"/>
          <p:cNvSpPr>
            <a:spLocks noGrp="1"/>
          </p:cNvSpPr>
          <p:nvPr>
            <p:ph type="ftr" sz="quarter" idx="11"/>
          </p:nvPr>
        </p:nvSpPr>
        <p:spPr/>
        <p:txBody>
          <a:bodyPr/>
          <a:lstStyle/>
          <a:p>
            <a:endParaRPr lang="en-TT" dirty="0"/>
          </a:p>
        </p:txBody>
      </p:sp>
      <p:sp>
        <p:nvSpPr>
          <p:cNvPr id="5" name="Slide Number Placeholder 4"/>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332651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2D4E44-2C36-4085-A66A-C77AE74F833B}" type="datetime1">
              <a:rPr lang="en-TT" smtClean="0"/>
              <a:t>21/07/2025</a:t>
            </a:fld>
            <a:endParaRPr lang="en-TT"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TT" dirty="0"/>
          </a:p>
        </p:txBody>
      </p:sp>
      <p:sp>
        <p:nvSpPr>
          <p:cNvPr id="9" name="Slide Number Placeholder 8"/>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120627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DB27787-07AB-4004-A60F-95CF240F17DC}" type="datetime1">
              <a:rPr lang="en-TT" smtClean="0"/>
              <a:t>21/07/2025</a:t>
            </a:fld>
            <a:endParaRPr lang="en-TT"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TT"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10FC4A-27D1-4BD3-9EA2-D3CDD68E63D3}" type="slidenum">
              <a:rPr lang="en-TT" smtClean="0"/>
              <a:t>‹#›</a:t>
            </a:fld>
            <a:endParaRPr lang="en-TT" dirty="0"/>
          </a:p>
        </p:txBody>
      </p:sp>
    </p:spTree>
    <p:extLst>
      <p:ext uri="{BB962C8B-B14F-4D97-AF65-F5344CB8AC3E}">
        <p14:creationId xmlns:p14="http://schemas.microsoft.com/office/powerpoint/2010/main" val="414955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D55626-B257-4198-8891-B354750B1905}" type="datetime1">
              <a:rPr lang="en-TT" smtClean="0"/>
              <a:t>21/07/2025</a:t>
            </a:fld>
            <a:endParaRPr lang="en-TT" dirty="0"/>
          </a:p>
        </p:txBody>
      </p:sp>
      <p:sp>
        <p:nvSpPr>
          <p:cNvPr id="6" name="Footer Placeholder 5"/>
          <p:cNvSpPr>
            <a:spLocks noGrp="1"/>
          </p:cNvSpPr>
          <p:nvPr>
            <p:ph type="ftr" sz="quarter" idx="11"/>
          </p:nvPr>
        </p:nvSpPr>
        <p:spPr/>
        <p:txBody>
          <a:bodyPr/>
          <a:lstStyle/>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a:t>
            </a:fld>
            <a:endParaRPr lang="en-TT" dirty="0"/>
          </a:p>
        </p:txBody>
      </p:sp>
    </p:spTree>
    <p:extLst>
      <p:ext uri="{BB962C8B-B14F-4D97-AF65-F5344CB8AC3E}">
        <p14:creationId xmlns:p14="http://schemas.microsoft.com/office/powerpoint/2010/main" val="52427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2BDCB4-6F5F-4D40-BB56-65902F4201E8}" type="datetime1">
              <a:rPr lang="en-TT" smtClean="0"/>
              <a:t>21/07/2025</a:t>
            </a:fld>
            <a:endParaRPr lang="en-TT"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TT"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10FC4A-27D1-4BD3-9EA2-D3CDD68E63D3}" type="slidenum">
              <a:rPr lang="en-TT" smtClean="0"/>
              <a:t>‹#›</a:t>
            </a:fld>
            <a:endParaRPr lang="en-TT"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2362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9444" y="1058224"/>
            <a:ext cx="9144000" cy="2387600"/>
          </a:xfrm>
        </p:spPr>
        <p:txBody>
          <a:bodyPr>
            <a:noAutofit/>
          </a:bodyPr>
          <a:lstStyle/>
          <a:p>
            <a:r>
              <a:rPr lang="en-TT" sz="6000" dirty="0"/>
              <a:t>Guidelines for Classification of Waters According to the LBS Protocol</a:t>
            </a:r>
          </a:p>
        </p:txBody>
      </p:sp>
      <p:sp>
        <p:nvSpPr>
          <p:cNvPr id="3" name="Subtitle 2"/>
          <p:cNvSpPr>
            <a:spLocks noGrp="1"/>
          </p:cNvSpPr>
          <p:nvPr>
            <p:ph type="subTitle" idx="1"/>
          </p:nvPr>
        </p:nvSpPr>
        <p:spPr>
          <a:xfrm>
            <a:off x="1737976" y="3699851"/>
            <a:ext cx="7766936" cy="1096899"/>
          </a:xfrm>
        </p:spPr>
        <p:txBody>
          <a:bodyPr>
            <a:noAutofit/>
          </a:bodyPr>
          <a:lstStyle/>
          <a:p>
            <a:r>
              <a:rPr lang="en-US" sz="1200" dirty="0"/>
              <a:t>Seventh Meeting of the Scientific and Technical Advisory Committee of the Protocol Concerning Pollution from Land-Based Sources and Activities (7th LBS STAC)</a:t>
            </a:r>
          </a:p>
          <a:p>
            <a:r>
              <a:rPr lang="en-TT" sz="1200" b="1" dirty="0"/>
              <a:t>Maurice Narcis, PhD</a:t>
            </a:r>
          </a:p>
          <a:p>
            <a:r>
              <a:rPr lang="en-TT" sz="1200" b="1" dirty="0"/>
              <a:t>Institute of Marine Affairs</a:t>
            </a:r>
          </a:p>
          <a:p>
            <a:r>
              <a:rPr lang="en-TT" sz="1200" b="1" dirty="0"/>
              <a:t>22</a:t>
            </a:r>
            <a:r>
              <a:rPr lang="en-TT" sz="1200" b="1" baseline="30000" dirty="0"/>
              <a:t>nd</a:t>
            </a:r>
            <a:r>
              <a:rPr lang="en-TT" sz="1200" b="1" dirty="0"/>
              <a:t> July, 2025</a:t>
            </a:r>
          </a:p>
        </p:txBody>
      </p:sp>
      <p:pic>
        <p:nvPicPr>
          <p:cNvPr id="5"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049444" y="5479275"/>
            <a:ext cx="2344420" cy="539115"/>
          </a:xfrm>
          <a:prstGeom prst="rect">
            <a:avLst/>
          </a:prstGeom>
          <a:noFill/>
          <a:ln>
            <a:noFill/>
          </a:ln>
        </p:spPr>
      </p:pic>
      <p:pic>
        <p:nvPicPr>
          <p:cNvPr id="6" name="Picture 5"/>
          <p:cNvPicPr>
            <a:picLocks noChangeAspect="1"/>
          </p:cNvPicPr>
          <p:nvPr/>
        </p:nvPicPr>
        <p:blipFill>
          <a:blip r:embed="rId3"/>
          <a:stretch>
            <a:fillRect/>
          </a:stretch>
        </p:blipFill>
        <p:spPr>
          <a:xfrm>
            <a:off x="10193444" y="4946381"/>
            <a:ext cx="1202148" cy="1196529"/>
          </a:xfrm>
          <a:prstGeom prst="rect">
            <a:avLst/>
          </a:prstGeom>
        </p:spPr>
      </p:pic>
    </p:spTree>
    <p:extLst>
      <p:ext uri="{BB962C8B-B14F-4D97-AF65-F5344CB8AC3E}">
        <p14:creationId xmlns:p14="http://schemas.microsoft.com/office/powerpoint/2010/main" val="419195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Classification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The classification of water bodies in the WCR is generally performed by </a:t>
            </a:r>
          </a:p>
          <a:p>
            <a:r>
              <a:rPr lang="en-GB" dirty="0">
                <a:latin typeface="Calibri" panose="020F0502020204030204" pitchFamily="34" charset="0"/>
                <a:ea typeface="Calibri" panose="020F0502020204030204" pitchFamily="34" charset="0"/>
                <a:cs typeface="Times New Roman" panose="02020603050405020304" pitchFamily="18" charset="0"/>
              </a:rPr>
              <a:t>Water Use (designated)</a:t>
            </a:r>
          </a:p>
          <a:p>
            <a:pPr lvl="1"/>
            <a:r>
              <a:rPr lang="en-GB" dirty="0">
                <a:latin typeface="Calibri" panose="020F0502020204030204" pitchFamily="34" charset="0"/>
                <a:ea typeface="Calibri" panose="020F0502020204030204" pitchFamily="34" charset="0"/>
                <a:cs typeface="Times New Roman" panose="02020603050405020304" pitchFamily="18" charset="0"/>
              </a:rPr>
              <a:t>Drinking water supply</a:t>
            </a:r>
          </a:p>
          <a:p>
            <a:pPr lvl="1"/>
            <a:r>
              <a:rPr lang="en-GB" dirty="0">
                <a:latin typeface="Calibri" panose="020F0502020204030204" pitchFamily="34" charset="0"/>
                <a:ea typeface="Calibri" panose="020F0502020204030204" pitchFamily="34" charset="0"/>
                <a:cs typeface="Times New Roman" panose="02020603050405020304" pitchFamily="18" charset="0"/>
              </a:rPr>
              <a:t>Recreation, bathing </a:t>
            </a:r>
          </a:p>
          <a:p>
            <a:pPr lvl="1"/>
            <a:r>
              <a:rPr lang="en-GB" dirty="0">
                <a:latin typeface="Calibri" panose="020F0502020204030204" pitchFamily="34" charset="0"/>
                <a:ea typeface="Calibri" panose="020F0502020204030204" pitchFamily="34" charset="0"/>
                <a:cs typeface="Times New Roman" panose="02020603050405020304" pitchFamily="18" charset="0"/>
              </a:rPr>
              <a:t>Support of aquatic life  </a:t>
            </a:r>
          </a:p>
          <a:p>
            <a:pPr lvl="1"/>
            <a:r>
              <a:rPr lang="en-GB" dirty="0">
                <a:latin typeface="Calibri" panose="020F0502020204030204" pitchFamily="34" charset="0"/>
                <a:ea typeface="Calibri" panose="020F0502020204030204" pitchFamily="34" charset="0"/>
                <a:cs typeface="Times New Roman" panose="02020603050405020304" pitchFamily="18" charset="0"/>
              </a:rPr>
              <a:t>Agricultural</a:t>
            </a:r>
          </a:p>
          <a:p>
            <a:pPr lvl="1"/>
            <a:r>
              <a:rPr lang="en-GB" dirty="0">
                <a:latin typeface="Calibri" panose="020F0502020204030204" pitchFamily="34" charset="0"/>
                <a:ea typeface="Calibri" panose="020F0502020204030204" pitchFamily="34" charset="0"/>
                <a:cs typeface="Times New Roman" panose="02020603050405020304" pitchFamily="18" charset="0"/>
              </a:rPr>
              <a:t>Protected Areas</a:t>
            </a:r>
          </a:p>
          <a:p>
            <a:r>
              <a:rPr lang="en-US" dirty="0"/>
              <a:t>Water Function</a:t>
            </a:r>
          </a:p>
          <a:p>
            <a:pPr lvl="1"/>
            <a:r>
              <a:rPr lang="en-US" dirty="0"/>
              <a:t>Receiving waters/Wastewater recipient </a:t>
            </a:r>
          </a:p>
          <a:p>
            <a:pPr lvl="1"/>
            <a:r>
              <a:rPr lang="en-US" dirty="0"/>
              <a:t>The presence of effluent discharges that could affect the coastal zone must also be considered, along with their capacity for dilution and dispersion</a:t>
            </a:r>
            <a:endParaRPr lang="en-TT"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8238" y="2006635"/>
            <a:ext cx="4937125" cy="3701981"/>
          </a:xfrm>
        </p:spPr>
      </p:pic>
      <p:sp>
        <p:nvSpPr>
          <p:cNvPr id="4" name="Slide Number Placeholder 3"/>
          <p:cNvSpPr>
            <a:spLocks noGrp="1"/>
          </p:cNvSpPr>
          <p:nvPr>
            <p:ph type="sldNum" sz="quarter" idx="12"/>
          </p:nvPr>
        </p:nvSpPr>
        <p:spPr/>
        <p:txBody>
          <a:bodyPr/>
          <a:lstStyle/>
          <a:p>
            <a:fld id="{7510FC4A-27D1-4BD3-9EA2-D3CDD68E63D3}" type="slidenum">
              <a:rPr lang="en-TT" smtClean="0"/>
              <a:t>10</a:t>
            </a:fld>
            <a:endParaRPr lang="en-TT"/>
          </a:p>
        </p:txBody>
      </p:sp>
    </p:spTree>
    <p:extLst>
      <p:ext uri="{BB962C8B-B14F-4D97-AF65-F5344CB8AC3E}">
        <p14:creationId xmlns:p14="http://schemas.microsoft.com/office/powerpoint/2010/main" val="104956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Water Classification in WCR</a:t>
            </a:r>
          </a:p>
        </p:txBody>
      </p:sp>
      <p:sp>
        <p:nvSpPr>
          <p:cNvPr id="6" name="Text Placeholder 5"/>
          <p:cNvSpPr>
            <a:spLocks noGrp="1"/>
          </p:cNvSpPr>
          <p:nvPr>
            <p:ph type="body" idx="1"/>
          </p:nvPr>
        </p:nvSpPr>
        <p:spPr/>
        <p:txBody>
          <a:bodyPr/>
          <a:lstStyle/>
          <a:p>
            <a:pPr algn="ctr"/>
            <a:r>
              <a:rPr lang="en-TT" dirty="0"/>
              <a:t>ANTIGUA AND BARBUDA</a:t>
            </a:r>
          </a:p>
        </p:txBody>
      </p:sp>
      <p:sp>
        <p:nvSpPr>
          <p:cNvPr id="7" name="Content Placeholder 6"/>
          <p:cNvSpPr>
            <a:spLocks noGrp="1"/>
          </p:cNvSpPr>
          <p:nvPr>
            <p:ph sz="half" idx="2"/>
          </p:nvPr>
        </p:nvSpPr>
        <p:spPr/>
        <p:txBody>
          <a:bodyPr>
            <a:normAutofit fontScale="92500" lnSpcReduction="20000"/>
          </a:bodyPr>
          <a:lstStyle/>
          <a:p>
            <a:r>
              <a:rPr lang="en-US" dirty="0"/>
              <a:t>The Environment Protection and Management Act</a:t>
            </a:r>
          </a:p>
          <a:p>
            <a:r>
              <a:rPr lang="en-US" dirty="0"/>
              <a:t>Schedule VII - Water Quality Management Criteria and Guidelines (2019)</a:t>
            </a:r>
          </a:p>
          <a:p>
            <a:r>
              <a:rPr lang="en-US" dirty="0"/>
              <a:t>Coastal waters are </a:t>
            </a:r>
            <a:r>
              <a:rPr lang="en-TT" dirty="0"/>
              <a:t>categorised</a:t>
            </a:r>
            <a:r>
              <a:rPr lang="en-US" dirty="0"/>
              <a:t> into 3 classes in accordance with the respective uses to be protected</a:t>
            </a:r>
          </a:p>
          <a:p>
            <a:r>
              <a:rPr lang="en-US" b="1" dirty="0"/>
              <a:t>Class AA </a:t>
            </a:r>
            <a:r>
              <a:rPr lang="en-US" dirty="0"/>
              <a:t>– remain in natural state </a:t>
            </a:r>
          </a:p>
          <a:p>
            <a:r>
              <a:rPr lang="en-US" b="1" dirty="0"/>
              <a:t>Class A </a:t>
            </a:r>
            <a:r>
              <a:rPr lang="en-US" dirty="0"/>
              <a:t>– recreation, support aquatic life</a:t>
            </a:r>
          </a:p>
          <a:p>
            <a:r>
              <a:rPr lang="en-US" b="1" dirty="0"/>
              <a:t>Class B </a:t>
            </a:r>
            <a:r>
              <a:rPr lang="en-US" dirty="0"/>
              <a:t>– shipping, industrial activity</a:t>
            </a:r>
            <a:endParaRPr lang="en-TT" dirty="0"/>
          </a:p>
        </p:txBody>
      </p:sp>
      <p:sp>
        <p:nvSpPr>
          <p:cNvPr id="8" name="Text Placeholder 7"/>
          <p:cNvSpPr>
            <a:spLocks noGrp="1"/>
          </p:cNvSpPr>
          <p:nvPr>
            <p:ph type="body" sz="quarter" idx="3"/>
          </p:nvPr>
        </p:nvSpPr>
        <p:spPr/>
        <p:txBody>
          <a:bodyPr/>
          <a:lstStyle/>
          <a:p>
            <a:pPr algn="ctr"/>
            <a:r>
              <a:rPr lang="en-TT" dirty="0"/>
              <a:t>BELIZE</a:t>
            </a:r>
          </a:p>
        </p:txBody>
      </p:sp>
      <p:sp>
        <p:nvSpPr>
          <p:cNvPr id="9" name="Content Placeholder 8"/>
          <p:cNvSpPr>
            <a:spLocks noGrp="1"/>
          </p:cNvSpPr>
          <p:nvPr>
            <p:ph sz="quarter" idx="4"/>
          </p:nvPr>
        </p:nvSpPr>
        <p:spPr/>
        <p:txBody>
          <a:bodyPr/>
          <a:lstStyle/>
          <a:p>
            <a:r>
              <a:rPr lang="en-TT" dirty="0"/>
              <a:t>The Environmental Protection Act</a:t>
            </a:r>
          </a:p>
          <a:p>
            <a:r>
              <a:rPr lang="en-TT" dirty="0"/>
              <a:t>Effluent Limitation Regulations (2009)</a:t>
            </a:r>
          </a:p>
          <a:p>
            <a:r>
              <a:rPr lang="en-TT" dirty="0"/>
              <a:t>Classification as per LBS Protocol - </a:t>
            </a:r>
            <a:r>
              <a:rPr lang="en-US" b="1" dirty="0"/>
              <a:t>Class I, Class II</a:t>
            </a:r>
          </a:p>
          <a:p>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11</a:t>
            </a:fld>
            <a:endParaRPr lang="en-TT"/>
          </a:p>
        </p:txBody>
      </p:sp>
    </p:spTree>
    <p:extLst>
      <p:ext uri="{BB962C8B-B14F-4D97-AF65-F5344CB8AC3E}">
        <p14:creationId xmlns:p14="http://schemas.microsoft.com/office/powerpoint/2010/main" val="81675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Water Classification in WCR</a:t>
            </a:r>
          </a:p>
        </p:txBody>
      </p:sp>
      <p:sp>
        <p:nvSpPr>
          <p:cNvPr id="6" name="Text Placeholder 5"/>
          <p:cNvSpPr>
            <a:spLocks noGrp="1"/>
          </p:cNvSpPr>
          <p:nvPr>
            <p:ph type="body" idx="1"/>
          </p:nvPr>
        </p:nvSpPr>
        <p:spPr/>
        <p:txBody>
          <a:bodyPr/>
          <a:lstStyle/>
          <a:p>
            <a:pPr algn="ctr"/>
            <a:r>
              <a:rPr lang="en-TT" dirty="0"/>
              <a:t>JAMAICA</a:t>
            </a:r>
          </a:p>
        </p:txBody>
      </p:sp>
      <p:sp>
        <p:nvSpPr>
          <p:cNvPr id="7" name="Content Placeholder 6"/>
          <p:cNvSpPr>
            <a:spLocks noGrp="1"/>
          </p:cNvSpPr>
          <p:nvPr>
            <p:ph sz="half" idx="2"/>
          </p:nvPr>
        </p:nvSpPr>
        <p:spPr/>
        <p:txBody>
          <a:bodyPr>
            <a:normAutofit/>
          </a:bodyPr>
          <a:lstStyle/>
          <a:p>
            <a:r>
              <a:rPr lang="en-US" dirty="0"/>
              <a:t>Natural Resources Conservation Authority Act (1991</a:t>
            </a:r>
          </a:p>
          <a:p>
            <a:r>
              <a:rPr lang="en-US" dirty="0"/>
              <a:t>Natural Resources Conservation (Wastewater and Sludge) Regulations, 2013 </a:t>
            </a:r>
          </a:p>
          <a:p>
            <a:r>
              <a:rPr lang="en-US" dirty="0"/>
              <a:t>Classification as per LBS Protocol - </a:t>
            </a:r>
            <a:r>
              <a:rPr lang="en-US" b="1" dirty="0"/>
              <a:t>Class I, Class II</a:t>
            </a:r>
          </a:p>
        </p:txBody>
      </p:sp>
      <p:sp>
        <p:nvSpPr>
          <p:cNvPr id="8" name="Text Placeholder 7"/>
          <p:cNvSpPr>
            <a:spLocks noGrp="1"/>
          </p:cNvSpPr>
          <p:nvPr>
            <p:ph type="body" sz="quarter" idx="3"/>
          </p:nvPr>
        </p:nvSpPr>
        <p:spPr/>
        <p:txBody>
          <a:bodyPr/>
          <a:lstStyle/>
          <a:p>
            <a:pPr algn="ctr"/>
            <a:r>
              <a:rPr lang="en-TT" dirty="0"/>
              <a:t>SAINT LUCIA</a:t>
            </a:r>
          </a:p>
        </p:txBody>
      </p:sp>
      <p:sp>
        <p:nvSpPr>
          <p:cNvPr id="9" name="Content Placeholder 8"/>
          <p:cNvSpPr>
            <a:spLocks noGrp="1"/>
          </p:cNvSpPr>
          <p:nvPr>
            <p:ph sz="quarter" idx="4"/>
          </p:nvPr>
        </p:nvSpPr>
        <p:spPr/>
        <p:txBody>
          <a:bodyPr>
            <a:normAutofit/>
          </a:bodyPr>
          <a:lstStyle/>
          <a:p>
            <a:r>
              <a:rPr lang="en-US" dirty="0"/>
              <a:t>Public Health (Water Quality Control) Regulations (1978)</a:t>
            </a:r>
          </a:p>
          <a:p>
            <a:r>
              <a:rPr lang="en-US" dirty="0"/>
              <a:t>Under the SL Bureau of Standards - Guidelines for Recreational Water Quality (SLNS 83: 2016) </a:t>
            </a:r>
          </a:p>
          <a:p>
            <a:r>
              <a:rPr lang="en-US" dirty="0"/>
              <a:t>Classification for </a:t>
            </a:r>
            <a:r>
              <a:rPr lang="en-US" b="1" dirty="0"/>
              <a:t>Class I</a:t>
            </a:r>
            <a:r>
              <a:rPr lang="en-US" dirty="0"/>
              <a:t> – </a:t>
            </a:r>
            <a:r>
              <a:rPr lang="en-GB" dirty="0"/>
              <a:t>recreation in riverine and coastal areas</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12</a:t>
            </a:fld>
            <a:endParaRPr lang="en-TT"/>
          </a:p>
        </p:txBody>
      </p:sp>
    </p:spTree>
    <p:extLst>
      <p:ext uri="{BB962C8B-B14F-4D97-AF65-F5344CB8AC3E}">
        <p14:creationId xmlns:p14="http://schemas.microsoft.com/office/powerpoint/2010/main" val="3274154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Water Classification in WCR - T&amp;T</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2447226626"/>
              </p:ext>
            </p:extLst>
          </p:nvPr>
        </p:nvGraphicFramePr>
        <p:xfrm>
          <a:off x="1097280" y="1845734"/>
          <a:ext cx="4937760" cy="402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1"/>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6675438" y="1846263"/>
            <a:ext cx="4480242" cy="4022725"/>
          </a:xfrm>
        </p:spPr>
      </p:pic>
      <p:sp>
        <p:nvSpPr>
          <p:cNvPr id="4" name="Slide Number Placeholder 3"/>
          <p:cNvSpPr>
            <a:spLocks noGrp="1"/>
          </p:cNvSpPr>
          <p:nvPr>
            <p:ph type="sldNum" sz="quarter" idx="12"/>
          </p:nvPr>
        </p:nvSpPr>
        <p:spPr/>
        <p:txBody>
          <a:bodyPr/>
          <a:lstStyle/>
          <a:p>
            <a:fld id="{7510FC4A-27D1-4BD3-9EA2-D3CDD68E63D3}" type="slidenum">
              <a:rPr lang="en-TT" smtClean="0"/>
              <a:t>13</a:t>
            </a:fld>
            <a:endParaRPr lang="en-TT"/>
          </a:p>
        </p:txBody>
      </p:sp>
    </p:spTree>
    <p:extLst>
      <p:ext uri="{BB962C8B-B14F-4D97-AF65-F5344CB8AC3E}">
        <p14:creationId xmlns:p14="http://schemas.microsoft.com/office/powerpoint/2010/main" val="399821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TT" dirty="0"/>
              <a:t>Water Classification in WCR - USA</a:t>
            </a:r>
          </a:p>
        </p:txBody>
      </p:sp>
      <p:sp>
        <p:nvSpPr>
          <p:cNvPr id="9" name="Content Placeholder 8"/>
          <p:cNvSpPr>
            <a:spLocks noGrp="1"/>
          </p:cNvSpPr>
          <p:nvPr>
            <p:ph idx="1"/>
          </p:nvPr>
        </p:nvSpPr>
        <p:spPr/>
        <p:txBody>
          <a:bodyPr>
            <a:normAutofit fontScale="85000" lnSpcReduction="20000"/>
          </a:bodyPr>
          <a:lstStyle/>
          <a:p>
            <a:pPr marL="0" indent="0">
              <a:buNone/>
            </a:pPr>
            <a:r>
              <a:rPr lang="en-TT" dirty="0"/>
              <a:t>Clean Water Act</a:t>
            </a:r>
          </a:p>
          <a:p>
            <a:r>
              <a:rPr lang="en-US" dirty="0"/>
              <a:t>Water Quality Standards (WQS) Regulations establish the benchmark goals required for all water bodies in the US</a:t>
            </a:r>
            <a:endParaRPr lang="en-TT" dirty="0"/>
          </a:p>
          <a:p>
            <a:r>
              <a:rPr lang="en-US" dirty="0"/>
              <a:t>Designates uses of US waters and sets the required standards or criteria to protect them</a:t>
            </a:r>
            <a:endParaRPr lang="en-TT" dirty="0"/>
          </a:p>
          <a:p>
            <a:pPr marL="0" indent="0">
              <a:buNone/>
            </a:pPr>
            <a:r>
              <a:rPr lang="en-US" dirty="0"/>
              <a:t>Main uses:</a:t>
            </a:r>
          </a:p>
          <a:p>
            <a:r>
              <a:rPr lang="en-US" dirty="0"/>
              <a:t>Protection and Propagation of Fish, </a:t>
            </a:r>
          </a:p>
          <a:p>
            <a:r>
              <a:rPr lang="en-US" dirty="0"/>
              <a:t>Shellfish and Wildlife, </a:t>
            </a:r>
          </a:p>
          <a:p>
            <a:r>
              <a:rPr lang="en-US" dirty="0"/>
              <a:t>Recreation in and on the water (“fishable/swimmable”)</a:t>
            </a:r>
          </a:p>
          <a:p>
            <a:pPr marL="0" indent="0">
              <a:buNone/>
            </a:pPr>
            <a:r>
              <a:rPr lang="en-GB" dirty="0"/>
              <a:t>Additional uses (that consider State waters):</a:t>
            </a:r>
          </a:p>
          <a:p>
            <a:r>
              <a:rPr lang="en-GB" dirty="0"/>
              <a:t>Public Water Supply, </a:t>
            </a:r>
          </a:p>
          <a:p>
            <a:r>
              <a:rPr lang="en-GB" dirty="0"/>
              <a:t>Agriculture and Industry, </a:t>
            </a:r>
          </a:p>
          <a:p>
            <a:r>
              <a:rPr lang="en-GB" dirty="0"/>
              <a:t>Navigation </a:t>
            </a:r>
            <a:endParaRPr lang="en-TT" dirty="0"/>
          </a:p>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14</a:t>
            </a:fld>
            <a:endParaRPr lang="en-TT" dirty="0"/>
          </a:p>
        </p:txBody>
      </p:sp>
    </p:spTree>
    <p:extLst>
      <p:ext uri="{BB962C8B-B14F-4D97-AF65-F5344CB8AC3E}">
        <p14:creationId xmlns:p14="http://schemas.microsoft.com/office/powerpoint/2010/main" val="223698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Classification in WCR – USA (FL)</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8650680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15</a:t>
            </a:fld>
            <a:endParaRPr lang="en-TT"/>
          </a:p>
        </p:txBody>
      </p:sp>
    </p:spTree>
    <p:extLst>
      <p:ext uri="{BB962C8B-B14F-4D97-AF65-F5344CB8AC3E}">
        <p14:creationId xmlns:p14="http://schemas.microsoft.com/office/powerpoint/2010/main" val="326462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Water Classification in WCR – </a:t>
            </a:r>
            <a:br>
              <a:rPr lang="en-TT" dirty="0"/>
            </a:br>
            <a:r>
              <a:rPr lang="en-TT" dirty="0"/>
              <a:t>Colombia</a:t>
            </a:r>
          </a:p>
        </p:txBody>
      </p:sp>
      <p:sp>
        <p:nvSpPr>
          <p:cNvPr id="7" name="Content Placeholder 6"/>
          <p:cNvSpPr>
            <a:spLocks noGrp="1"/>
          </p:cNvSpPr>
          <p:nvPr>
            <p:ph sz="half" idx="1"/>
          </p:nvPr>
        </p:nvSpPr>
        <p:spPr/>
        <p:txBody>
          <a:bodyPr>
            <a:normAutofit/>
          </a:bodyPr>
          <a:lstStyle/>
          <a:p>
            <a:r>
              <a:rPr lang="en-US" dirty="0"/>
              <a:t>Article 2.2.3.3.2.1 of Decree 1076 (2015) defines the uses for surface or coastal </a:t>
            </a:r>
          </a:p>
          <a:p>
            <a:r>
              <a:rPr lang="en-US" dirty="0"/>
              <a:t>Human and domestic consumption, </a:t>
            </a:r>
          </a:p>
          <a:p>
            <a:r>
              <a:rPr lang="en-US" dirty="0"/>
              <a:t>Preservation of flora and fauna, Agricultural, </a:t>
            </a:r>
          </a:p>
          <a:p>
            <a:r>
              <a:rPr lang="en-US" dirty="0"/>
              <a:t>Livestock, Recreational, </a:t>
            </a:r>
          </a:p>
          <a:p>
            <a:r>
              <a:rPr lang="en-US" dirty="0"/>
              <a:t>Industry, Aesthetic, </a:t>
            </a:r>
          </a:p>
          <a:p>
            <a:r>
              <a:rPr lang="en-US" dirty="0"/>
              <a:t>Fishing, </a:t>
            </a:r>
            <a:r>
              <a:rPr lang="en-US" dirty="0" err="1"/>
              <a:t>Mariculture</a:t>
            </a:r>
            <a:r>
              <a:rPr lang="en-US" dirty="0"/>
              <a:t> and Aquaculture, Navigation and Water Transportation</a:t>
            </a:r>
          </a:p>
        </p:txBody>
      </p:sp>
      <p:sp>
        <p:nvSpPr>
          <p:cNvPr id="2" name="Content Placeholder 1"/>
          <p:cNvSpPr>
            <a:spLocks noGrp="1"/>
          </p:cNvSpPr>
          <p:nvPr>
            <p:ph sz="half" idx="2"/>
          </p:nvPr>
        </p:nvSpPr>
        <p:spPr/>
        <p:txBody>
          <a:bodyPr>
            <a:normAutofit/>
          </a:bodyPr>
          <a:lstStyle/>
          <a:p>
            <a:r>
              <a:rPr lang="en-US" dirty="0"/>
              <a:t>Within this regulation, water bodies are classified with respect to discharges</a:t>
            </a:r>
          </a:p>
          <a:p>
            <a:r>
              <a:rPr lang="en-US" dirty="0"/>
              <a:t>Class I – (No discharges) Drinking water, recreation, headwaters, protected</a:t>
            </a:r>
          </a:p>
          <a:p>
            <a:r>
              <a:rPr lang="en-US" dirty="0"/>
              <a:t>Class II – Water  bodies that admit discharges with some treatment</a:t>
            </a:r>
          </a:p>
          <a:p>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16</a:t>
            </a:fld>
            <a:endParaRPr lang="en-TT"/>
          </a:p>
        </p:txBody>
      </p:sp>
    </p:spTree>
    <p:extLst>
      <p:ext uri="{BB962C8B-B14F-4D97-AF65-F5344CB8AC3E}">
        <p14:creationId xmlns:p14="http://schemas.microsoft.com/office/powerpoint/2010/main" val="332048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Water Classification in WCR</a:t>
            </a:r>
          </a:p>
        </p:txBody>
      </p:sp>
      <p:sp>
        <p:nvSpPr>
          <p:cNvPr id="6" name="Text Placeholder 5"/>
          <p:cNvSpPr>
            <a:spLocks noGrp="1"/>
          </p:cNvSpPr>
          <p:nvPr>
            <p:ph type="body" idx="1"/>
          </p:nvPr>
        </p:nvSpPr>
        <p:spPr/>
        <p:txBody>
          <a:bodyPr/>
          <a:lstStyle/>
          <a:p>
            <a:pPr algn="ctr"/>
            <a:r>
              <a:rPr lang="en-TT" dirty="0"/>
              <a:t>CUBA</a:t>
            </a:r>
          </a:p>
        </p:txBody>
      </p:sp>
      <p:sp>
        <p:nvSpPr>
          <p:cNvPr id="7" name="Content Placeholder 6"/>
          <p:cNvSpPr>
            <a:spLocks noGrp="1"/>
          </p:cNvSpPr>
          <p:nvPr>
            <p:ph sz="half" idx="2"/>
          </p:nvPr>
        </p:nvSpPr>
        <p:spPr/>
        <p:txBody>
          <a:bodyPr>
            <a:normAutofit lnSpcReduction="10000"/>
          </a:bodyPr>
          <a:lstStyle/>
          <a:p>
            <a:r>
              <a:rPr lang="en-TT" dirty="0"/>
              <a:t>Standard for discharge of wastewater in the coastal zone (</a:t>
            </a:r>
            <a:r>
              <a:rPr lang="en-GB" dirty="0"/>
              <a:t>NC 521:2007) </a:t>
            </a:r>
            <a:endParaRPr lang="en-TT" dirty="0"/>
          </a:p>
          <a:p>
            <a:r>
              <a:rPr lang="en-TT" b="1" dirty="0"/>
              <a:t>Class A </a:t>
            </a:r>
            <a:r>
              <a:rPr lang="en-TT" dirty="0"/>
              <a:t>– Protected areas</a:t>
            </a:r>
          </a:p>
          <a:p>
            <a:r>
              <a:rPr lang="en-TT" b="1" dirty="0"/>
              <a:t>Class B </a:t>
            </a:r>
            <a:r>
              <a:rPr lang="en-TT" dirty="0"/>
              <a:t>– Recreation </a:t>
            </a:r>
          </a:p>
          <a:p>
            <a:r>
              <a:rPr lang="en-TT" b="1" dirty="0"/>
              <a:t>Class C </a:t>
            </a:r>
            <a:r>
              <a:rPr lang="en-TT" dirty="0"/>
              <a:t>– Fishing </a:t>
            </a:r>
          </a:p>
          <a:p>
            <a:r>
              <a:rPr lang="en-TT" b="1" dirty="0"/>
              <a:t>Class D </a:t>
            </a:r>
            <a:r>
              <a:rPr lang="en-TT" dirty="0"/>
              <a:t>– Industrial uses</a:t>
            </a:r>
          </a:p>
          <a:p>
            <a:r>
              <a:rPr lang="en-TT" b="1" dirty="0"/>
              <a:t>Class E </a:t>
            </a:r>
            <a:r>
              <a:rPr lang="en-TT" dirty="0"/>
              <a:t>– Maritime/port activity</a:t>
            </a:r>
          </a:p>
          <a:p>
            <a:r>
              <a:rPr lang="en-TT" b="1" dirty="0"/>
              <a:t>Class F </a:t>
            </a:r>
            <a:r>
              <a:rPr lang="en-TT" dirty="0"/>
              <a:t>– Navigation</a:t>
            </a:r>
          </a:p>
        </p:txBody>
      </p:sp>
      <p:sp>
        <p:nvSpPr>
          <p:cNvPr id="8" name="Text Placeholder 7"/>
          <p:cNvSpPr>
            <a:spLocks noGrp="1"/>
          </p:cNvSpPr>
          <p:nvPr>
            <p:ph type="body" sz="quarter" idx="3"/>
          </p:nvPr>
        </p:nvSpPr>
        <p:spPr/>
        <p:txBody>
          <a:bodyPr/>
          <a:lstStyle/>
          <a:p>
            <a:pPr algn="ctr"/>
            <a:r>
              <a:rPr lang="en-TT" dirty="0"/>
              <a:t>DOMINICAN REPUBLIC</a:t>
            </a:r>
          </a:p>
        </p:txBody>
      </p:sp>
      <p:sp>
        <p:nvSpPr>
          <p:cNvPr id="9" name="Content Placeholder 8"/>
          <p:cNvSpPr>
            <a:spLocks noGrp="1"/>
          </p:cNvSpPr>
          <p:nvPr>
            <p:ph sz="quarter" idx="4"/>
          </p:nvPr>
        </p:nvSpPr>
        <p:spPr/>
        <p:txBody>
          <a:bodyPr>
            <a:normAutofit/>
          </a:bodyPr>
          <a:lstStyle/>
          <a:p>
            <a:r>
              <a:rPr lang="en-US" dirty="0"/>
              <a:t>Environmental Standard for the quality of surface and coastal waters (NA-CDAS-2012)</a:t>
            </a:r>
          </a:p>
          <a:p>
            <a:r>
              <a:rPr lang="en-US" b="1" dirty="0"/>
              <a:t>Class D2 </a:t>
            </a:r>
            <a:r>
              <a:rPr lang="en-US" dirty="0"/>
              <a:t>– preserved in natural conditions, environment</a:t>
            </a:r>
          </a:p>
          <a:p>
            <a:r>
              <a:rPr lang="en-US" b="1" dirty="0"/>
              <a:t>Class E </a:t>
            </a:r>
            <a:r>
              <a:rPr lang="en-US" dirty="0"/>
              <a:t>– Conservation of natural resources, recreation</a:t>
            </a:r>
          </a:p>
          <a:p>
            <a:r>
              <a:rPr lang="en-US" b="1" dirty="0"/>
              <a:t>Class F </a:t>
            </a:r>
            <a:r>
              <a:rPr lang="en-US" dirty="0"/>
              <a:t>– Water sports no contact</a:t>
            </a:r>
          </a:p>
          <a:p>
            <a:r>
              <a:rPr lang="en-US" b="1" dirty="0"/>
              <a:t>Class G </a:t>
            </a:r>
            <a:r>
              <a:rPr lang="en-US" dirty="0"/>
              <a:t>– </a:t>
            </a:r>
            <a:r>
              <a:rPr lang="en-GB" dirty="0"/>
              <a:t>industrial, port and shipping activities</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17</a:t>
            </a:fld>
            <a:endParaRPr lang="en-TT"/>
          </a:p>
        </p:txBody>
      </p:sp>
    </p:spTree>
    <p:extLst>
      <p:ext uri="{BB962C8B-B14F-4D97-AF65-F5344CB8AC3E}">
        <p14:creationId xmlns:p14="http://schemas.microsoft.com/office/powerpoint/2010/main" val="34176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TT" dirty="0"/>
              <a:t>Water Classification in WCR - Honduras</a:t>
            </a:r>
          </a:p>
        </p:txBody>
      </p:sp>
      <p:sp>
        <p:nvSpPr>
          <p:cNvPr id="10" name="Content Placeholder 9"/>
          <p:cNvSpPr>
            <a:spLocks noGrp="1"/>
          </p:cNvSpPr>
          <p:nvPr>
            <p:ph sz="half" idx="1"/>
          </p:nvPr>
        </p:nvSpPr>
        <p:spPr/>
        <p:txBody>
          <a:bodyPr>
            <a:normAutofit/>
          </a:bodyPr>
          <a:lstStyle/>
          <a:p>
            <a:r>
              <a:rPr lang="en-US" dirty="0"/>
              <a:t>Environmental General Law of Honduras (Agreement No. 104-93, 1994)</a:t>
            </a:r>
          </a:p>
          <a:p>
            <a:r>
              <a:rPr lang="en-US" dirty="0"/>
              <a:t>National Regulation for the Discharge and Reuse of Wastewater (Executive Agreement No. 003, 2020)</a:t>
            </a:r>
          </a:p>
          <a:p>
            <a:r>
              <a:rPr lang="en-US" dirty="0"/>
              <a:t>Classification for natural water bodies according to their uses</a:t>
            </a:r>
          </a:p>
          <a:p>
            <a:endParaRPr lang="en-TT" dirty="0"/>
          </a:p>
        </p:txBody>
      </p:sp>
      <p:sp>
        <p:nvSpPr>
          <p:cNvPr id="11" name="Content Placeholder 10"/>
          <p:cNvSpPr>
            <a:spLocks noGrp="1"/>
          </p:cNvSpPr>
          <p:nvPr>
            <p:ph sz="half" idx="2"/>
          </p:nvPr>
        </p:nvSpPr>
        <p:spPr/>
        <p:txBody>
          <a:bodyPr>
            <a:normAutofit/>
          </a:bodyPr>
          <a:lstStyle/>
          <a:p>
            <a:pPr marL="514350" indent="-514350">
              <a:buFont typeface="+mj-lt"/>
              <a:buAutoNum type="alphaLcPeriod"/>
            </a:pPr>
            <a:r>
              <a:rPr lang="en-US" dirty="0"/>
              <a:t>Supply to settlements</a:t>
            </a:r>
          </a:p>
          <a:p>
            <a:pPr marL="514350" indent="-514350">
              <a:buFont typeface="+mj-lt"/>
              <a:buAutoNum type="alphaLcPeriod"/>
            </a:pPr>
            <a:r>
              <a:rPr lang="en-US" dirty="0"/>
              <a:t>Conservation of aquatic and coastal flora and fauna</a:t>
            </a:r>
          </a:p>
          <a:p>
            <a:pPr marL="514350" indent="-514350">
              <a:buFont typeface="+mj-lt"/>
              <a:buAutoNum type="alphaLcPeriod"/>
            </a:pPr>
            <a:r>
              <a:rPr lang="en-US" dirty="0"/>
              <a:t>Agricultural and livestock use</a:t>
            </a:r>
          </a:p>
          <a:p>
            <a:pPr marL="514350" indent="-514350">
              <a:buFont typeface="+mj-lt"/>
              <a:buAutoNum type="alphaLcPeriod"/>
            </a:pPr>
            <a:r>
              <a:rPr lang="en-US" dirty="0"/>
              <a:t>Landscape uses</a:t>
            </a:r>
          </a:p>
          <a:p>
            <a:pPr marL="514350" indent="-514350">
              <a:buFont typeface="+mj-lt"/>
              <a:buAutoNum type="alphaLcPeriod"/>
            </a:pPr>
            <a:r>
              <a:rPr lang="en-US" dirty="0"/>
              <a:t>Use in aquaculture</a:t>
            </a:r>
          </a:p>
          <a:p>
            <a:pPr marL="514350" indent="-514350">
              <a:buFont typeface="+mj-lt"/>
              <a:buAutoNum type="alphaLcPeriod"/>
            </a:pPr>
            <a:r>
              <a:rPr lang="en-US" dirty="0"/>
              <a:t>Industrial uses</a:t>
            </a:r>
          </a:p>
          <a:p>
            <a:pPr marL="514350" indent="-514350">
              <a:buFont typeface="+mj-lt"/>
              <a:buAutoNum type="alphaLcPeriod"/>
            </a:pPr>
            <a:r>
              <a:rPr lang="en-US" dirty="0"/>
              <a:t>Recreational uses</a:t>
            </a:r>
          </a:p>
          <a:p>
            <a:pPr marL="514350" indent="-514350">
              <a:buFont typeface="+mj-lt"/>
              <a:buAutoNum type="alphaLcPeriod"/>
            </a:pPr>
            <a:r>
              <a:rPr lang="en-US" dirty="0"/>
              <a:t>Non-drinkable urban uses</a:t>
            </a:r>
          </a:p>
        </p:txBody>
      </p:sp>
      <p:sp>
        <p:nvSpPr>
          <p:cNvPr id="7" name="Slide Number Placeholder 6"/>
          <p:cNvSpPr>
            <a:spLocks noGrp="1"/>
          </p:cNvSpPr>
          <p:nvPr>
            <p:ph type="sldNum" sz="quarter" idx="12"/>
          </p:nvPr>
        </p:nvSpPr>
        <p:spPr/>
        <p:txBody>
          <a:bodyPr/>
          <a:lstStyle/>
          <a:p>
            <a:fld id="{7510FC4A-27D1-4BD3-9EA2-D3CDD68E63D3}" type="slidenum">
              <a:rPr lang="en-TT" smtClean="0"/>
              <a:t>18</a:t>
            </a:fld>
            <a:endParaRPr lang="en-TT"/>
          </a:p>
        </p:txBody>
      </p:sp>
    </p:spTree>
    <p:extLst>
      <p:ext uri="{BB962C8B-B14F-4D97-AF65-F5344CB8AC3E}">
        <p14:creationId xmlns:p14="http://schemas.microsoft.com/office/powerpoint/2010/main" val="130387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Water Classification in WCR</a:t>
            </a:r>
          </a:p>
        </p:txBody>
      </p:sp>
      <p:sp>
        <p:nvSpPr>
          <p:cNvPr id="6" name="Text Placeholder 5"/>
          <p:cNvSpPr>
            <a:spLocks noGrp="1"/>
          </p:cNvSpPr>
          <p:nvPr>
            <p:ph type="body" idx="1"/>
          </p:nvPr>
        </p:nvSpPr>
        <p:spPr/>
        <p:txBody>
          <a:bodyPr/>
          <a:lstStyle/>
          <a:p>
            <a:pPr algn="ctr"/>
            <a:r>
              <a:rPr lang="en-TT" dirty="0"/>
              <a:t>NICARAGUA</a:t>
            </a:r>
          </a:p>
        </p:txBody>
      </p:sp>
      <p:sp>
        <p:nvSpPr>
          <p:cNvPr id="7" name="Content Placeholder 6"/>
          <p:cNvSpPr>
            <a:spLocks noGrp="1"/>
          </p:cNvSpPr>
          <p:nvPr>
            <p:ph sz="half" idx="2"/>
          </p:nvPr>
        </p:nvSpPr>
        <p:spPr/>
        <p:txBody>
          <a:bodyPr>
            <a:normAutofit fontScale="92500" lnSpcReduction="20000"/>
          </a:bodyPr>
          <a:lstStyle/>
          <a:p>
            <a:r>
              <a:rPr lang="en-US" dirty="0"/>
              <a:t>General Water Law (Law 620, 2007)</a:t>
            </a:r>
          </a:p>
          <a:p>
            <a:r>
              <a:rPr lang="en-US" dirty="0"/>
              <a:t>Classification of water bodies, </a:t>
            </a:r>
            <a:r>
              <a:rPr lang="en-GB" dirty="0"/>
              <a:t>NTON 05007-98</a:t>
            </a:r>
          </a:p>
          <a:p>
            <a:r>
              <a:rPr lang="en-GB" b="1" dirty="0"/>
              <a:t>Type 1</a:t>
            </a:r>
            <a:r>
              <a:rPr lang="en-GB" dirty="0"/>
              <a:t> – </a:t>
            </a:r>
            <a:r>
              <a:rPr lang="en-US" dirty="0"/>
              <a:t>Domestic  and industrial use that requires drinking water</a:t>
            </a:r>
            <a:endParaRPr lang="en-GB" b="1" dirty="0"/>
          </a:p>
          <a:p>
            <a:r>
              <a:rPr lang="en-GB" b="1" dirty="0"/>
              <a:t>Type 2</a:t>
            </a:r>
            <a:r>
              <a:rPr lang="en-GB" dirty="0"/>
              <a:t> – Agricultural use</a:t>
            </a:r>
            <a:endParaRPr lang="en-GB" b="1" dirty="0"/>
          </a:p>
          <a:p>
            <a:r>
              <a:rPr lang="en-GB" b="1" dirty="0"/>
              <a:t>Type 3 </a:t>
            </a:r>
            <a:r>
              <a:rPr lang="en-GB" dirty="0"/>
              <a:t>– Shellfish propagation</a:t>
            </a:r>
          </a:p>
          <a:p>
            <a:r>
              <a:rPr lang="en-GB" b="1" dirty="0"/>
              <a:t>Type 4</a:t>
            </a:r>
            <a:r>
              <a:rPr lang="en-GB" dirty="0"/>
              <a:t> – fishing, recreation</a:t>
            </a:r>
            <a:endParaRPr lang="en-GB" b="1" dirty="0"/>
          </a:p>
          <a:p>
            <a:r>
              <a:rPr lang="en-GB" b="1" dirty="0"/>
              <a:t>Type 5</a:t>
            </a:r>
            <a:r>
              <a:rPr lang="en-GB" dirty="0"/>
              <a:t> – Industrial use</a:t>
            </a:r>
            <a:endParaRPr lang="en-GB" b="1" dirty="0"/>
          </a:p>
          <a:p>
            <a:r>
              <a:rPr lang="en-GB" b="1" dirty="0"/>
              <a:t>Type 6</a:t>
            </a:r>
            <a:r>
              <a:rPr lang="en-US" dirty="0"/>
              <a:t> – Navigation and power </a:t>
            </a:r>
            <a:endParaRPr lang="en-TT" b="1" dirty="0"/>
          </a:p>
          <a:p>
            <a:endParaRPr lang="en-TT" dirty="0"/>
          </a:p>
        </p:txBody>
      </p:sp>
      <p:sp>
        <p:nvSpPr>
          <p:cNvPr id="8" name="Text Placeholder 7"/>
          <p:cNvSpPr>
            <a:spLocks noGrp="1"/>
          </p:cNvSpPr>
          <p:nvPr>
            <p:ph type="body" sz="quarter" idx="3"/>
          </p:nvPr>
        </p:nvSpPr>
        <p:spPr/>
        <p:txBody>
          <a:bodyPr/>
          <a:lstStyle/>
          <a:p>
            <a:pPr algn="ctr"/>
            <a:r>
              <a:rPr lang="en-TT" dirty="0"/>
              <a:t>PANAMA</a:t>
            </a:r>
          </a:p>
        </p:txBody>
      </p:sp>
      <p:sp>
        <p:nvSpPr>
          <p:cNvPr id="9" name="Content Placeholder 8"/>
          <p:cNvSpPr>
            <a:spLocks noGrp="1"/>
          </p:cNvSpPr>
          <p:nvPr>
            <p:ph sz="quarter" idx="4"/>
          </p:nvPr>
        </p:nvSpPr>
        <p:spPr/>
        <p:txBody>
          <a:bodyPr>
            <a:normAutofit/>
          </a:bodyPr>
          <a:lstStyle/>
          <a:p>
            <a:r>
              <a:rPr lang="en-US" dirty="0"/>
              <a:t>Environmental quality standards for natural waters (Draft Decree, 2007) </a:t>
            </a:r>
          </a:p>
          <a:p>
            <a:r>
              <a:rPr lang="en-US" b="1" dirty="0"/>
              <a:t>Class 1M </a:t>
            </a:r>
            <a:r>
              <a:rPr lang="en-US" dirty="0"/>
              <a:t>– Conservation of aquatic communities, recreation (direct), aquaculture and fishing</a:t>
            </a:r>
          </a:p>
          <a:p>
            <a:r>
              <a:rPr lang="en-US" b="1" dirty="0"/>
              <a:t>Class 2M </a:t>
            </a:r>
            <a:r>
              <a:rPr lang="en-US" dirty="0"/>
              <a:t>– Protection of aquatic communities, recreational fishing</a:t>
            </a:r>
          </a:p>
          <a:p>
            <a:r>
              <a:rPr lang="en-US" b="1" dirty="0"/>
              <a:t>Class 3M </a:t>
            </a:r>
            <a:r>
              <a:rPr lang="en-US" dirty="0"/>
              <a:t>– Navigation</a:t>
            </a:r>
          </a:p>
        </p:txBody>
      </p:sp>
      <p:sp>
        <p:nvSpPr>
          <p:cNvPr id="4" name="Slide Number Placeholder 3"/>
          <p:cNvSpPr>
            <a:spLocks noGrp="1"/>
          </p:cNvSpPr>
          <p:nvPr>
            <p:ph type="sldNum" sz="quarter" idx="12"/>
          </p:nvPr>
        </p:nvSpPr>
        <p:spPr/>
        <p:txBody>
          <a:bodyPr/>
          <a:lstStyle/>
          <a:p>
            <a:fld id="{7510FC4A-27D1-4BD3-9EA2-D3CDD68E63D3}" type="slidenum">
              <a:rPr lang="en-TT" smtClean="0"/>
              <a:t>19</a:t>
            </a:fld>
            <a:endParaRPr lang="en-TT"/>
          </a:p>
        </p:txBody>
      </p:sp>
    </p:spTree>
    <p:extLst>
      <p:ext uri="{BB962C8B-B14F-4D97-AF65-F5344CB8AC3E}">
        <p14:creationId xmlns:p14="http://schemas.microsoft.com/office/powerpoint/2010/main" val="60261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Summary</a:t>
            </a:r>
          </a:p>
        </p:txBody>
      </p:sp>
      <p:sp>
        <p:nvSpPr>
          <p:cNvPr id="3" name="Content Placeholder 2"/>
          <p:cNvSpPr>
            <a:spLocks noGrp="1"/>
          </p:cNvSpPr>
          <p:nvPr>
            <p:ph idx="1"/>
          </p:nvPr>
        </p:nvSpPr>
        <p:spPr/>
        <p:txBody>
          <a:bodyPr/>
          <a:lstStyle/>
          <a:p>
            <a:r>
              <a:rPr lang="en-TT" dirty="0"/>
              <a:t>Background</a:t>
            </a:r>
          </a:p>
          <a:p>
            <a:r>
              <a:rPr lang="en-TT" dirty="0"/>
              <a:t>Methodology</a:t>
            </a:r>
          </a:p>
          <a:p>
            <a:r>
              <a:rPr lang="en-TT" dirty="0"/>
              <a:t>Water Classification</a:t>
            </a:r>
          </a:p>
          <a:p>
            <a:r>
              <a:rPr lang="en-TT" dirty="0"/>
              <a:t>Existing Water Classification in the WCR</a:t>
            </a:r>
          </a:p>
          <a:p>
            <a:r>
              <a:rPr lang="en-TT" dirty="0"/>
              <a:t>External Example</a:t>
            </a:r>
          </a:p>
          <a:p>
            <a:r>
              <a:rPr lang="en-TT" dirty="0"/>
              <a:t>Proposed Guidelines</a:t>
            </a:r>
          </a:p>
          <a:p>
            <a:r>
              <a:rPr lang="en-TT" dirty="0"/>
              <a:t>Recommendations</a:t>
            </a:r>
          </a:p>
        </p:txBody>
      </p:sp>
      <p:sp>
        <p:nvSpPr>
          <p:cNvPr id="4" name="Slide Number Placeholder 3"/>
          <p:cNvSpPr>
            <a:spLocks noGrp="1"/>
          </p:cNvSpPr>
          <p:nvPr>
            <p:ph type="sldNum" sz="quarter" idx="12"/>
          </p:nvPr>
        </p:nvSpPr>
        <p:spPr/>
        <p:txBody>
          <a:bodyPr/>
          <a:lstStyle/>
          <a:p>
            <a:fld id="{7510FC4A-27D1-4BD3-9EA2-D3CDD68E63D3}" type="slidenum">
              <a:rPr lang="en-TT" smtClean="0"/>
              <a:t>2</a:t>
            </a:fld>
            <a:endParaRPr lang="en-TT" dirty="0"/>
          </a:p>
        </p:txBody>
      </p:sp>
    </p:spTree>
    <p:extLst>
      <p:ext uri="{BB962C8B-B14F-4D97-AF65-F5344CB8AC3E}">
        <p14:creationId xmlns:p14="http://schemas.microsoft.com/office/powerpoint/2010/main" val="324208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TT" dirty="0"/>
              <a:t>Water Classification in WCR - Venezuela</a:t>
            </a:r>
          </a:p>
        </p:txBody>
      </p:sp>
      <p:sp>
        <p:nvSpPr>
          <p:cNvPr id="9" name="Content Placeholder 8"/>
          <p:cNvSpPr>
            <a:spLocks noGrp="1"/>
          </p:cNvSpPr>
          <p:nvPr>
            <p:ph idx="1"/>
          </p:nvPr>
        </p:nvSpPr>
        <p:spPr/>
        <p:txBody>
          <a:bodyPr>
            <a:normAutofit lnSpcReduction="10000"/>
          </a:bodyPr>
          <a:lstStyle/>
          <a:p>
            <a:r>
              <a:rPr lang="en-US" dirty="0"/>
              <a:t>Rules for the Classification and Quality Control of Water Bodies and Liquid Discharges or Effluents (Decree No 883)</a:t>
            </a:r>
          </a:p>
          <a:p>
            <a:r>
              <a:rPr lang="en-US" b="1" dirty="0"/>
              <a:t>Type 1</a:t>
            </a:r>
            <a:r>
              <a:rPr lang="en-US" dirty="0"/>
              <a:t> - Domestic and industrial use that requires drinking water, </a:t>
            </a:r>
          </a:p>
          <a:p>
            <a:r>
              <a:rPr lang="en-US" b="1" dirty="0"/>
              <a:t>Type 2</a:t>
            </a:r>
            <a:r>
              <a:rPr lang="en-US" dirty="0"/>
              <a:t> - Agricultural uses.</a:t>
            </a:r>
          </a:p>
          <a:p>
            <a:r>
              <a:rPr lang="en-US" b="1" dirty="0"/>
              <a:t>Type 3</a:t>
            </a:r>
            <a:r>
              <a:rPr lang="en-US" dirty="0"/>
              <a:t> - Breeding of </a:t>
            </a:r>
            <a:r>
              <a:rPr lang="en-TT" dirty="0"/>
              <a:t>molluscs</a:t>
            </a:r>
            <a:r>
              <a:rPr lang="en-US" dirty="0"/>
              <a:t> consumed raw.</a:t>
            </a:r>
          </a:p>
          <a:p>
            <a:r>
              <a:rPr lang="en-US" b="1" dirty="0"/>
              <a:t>Type 4</a:t>
            </a:r>
            <a:r>
              <a:rPr lang="en-US" dirty="0"/>
              <a:t> - Beaches, water sports, sport, commercial and subsistence fishing.</a:t>
            </a:r>
          </a:p>
          <a:p>
            <a:r>
              <a:rPr lang="en-US" b="1" dirty="0"/>
              <a:t>Type 5</a:t>
            </a:r>
            <a:r>
              <a:rPr lang="en-US" dirty="0"/>
              <a:t> - Industrial uses that do not require drinking water.</a:t>
            </a:r>
          </a:p>
          <a:p>
            <a:r>
              <a:rPr lang="en-US" b="1" dirty="0"/>
              <a:t>Type 6</a:t>
            </a:r>
            <a:r>
              <a:rPr lang="en-US" dirty="0"/>
              <a:t> - Navigation and power generation.</a:t>
            </a:r>
          </a:p>
          <a:p>
            <a:r>
              <a:rPr lang="en-US" b="1" dirty="0"/>
              <a:t>Type 7</a:t>
            </a:r>
            <a:r>
              <a:rPr lang="en-US" dirty="0"/>
              <a:t> - Transport, dispersion and breakdown of pollutants without causing interference with the adjacent environment</a:t>
            </a:r>
          </a:p>
          <a:p>
            <a:endParaRPr lang="en-TT" dirty="0"/>
          </a:p>
        </p:txBody>
      </p:sp>
      <p:sp>
        <p:nvSpPr>
          <p:cNvPr id="7" name="Slide Number Placeholder 6"/>
          <p:cNvSpPr>
            <a:spLocks noGrp="1"/>
          </p:cNvSpPr>
          <p:nvPr>
            <p:ph type="sldNum" sz="quarter" idx="12"/>
          </p:nvPr>
        </p:nvSpPr>
        <p:spPr/>
        <p:txBody>
          <a:bodyPr/>
          <a:lstStyle/>
          <a:p>
            <a:fld id="{7510FC4A-27D1-4BD3-9EA2-D3CDD68E63D3}" type="slidenum">
              <a:rPr lang="en-TT" smtClean="0"/>
              <a:t>20</a:t>
            </a:fld>
            <a:endParaRPr lang="en-TT"/>
          </a:p>
        </p:txBody>
      </p:sp>
    </p:spTree>
    <p:extLst>
      <p:ext uri="{BB962C8B-B14F-4D97-AF65-F5344CB8AC3E}">
        <p14:creationId xmlns:p14="http://schemas.microsoft.com/office/powerpoint/2010/main" val="304638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TT" dirty="0"/>
              <a:t>Water Classification in the WCR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192203"/>
              </p:ext>
            </p:extLst>
          </p:nvPr>
        </p:nvGraphicFramePr>
        <p:xfrm>
          <a:off x="1926882" y="1867372"/>
          <a:ext cx="8171469" cy="4774975"/>
        </p:xfrm>
        <a:graphic>
          <a:graphicData uri="http://schemas.openxmlformats.org/drawingml/2006/table">
            <a:tbl>
              <a:tblPr firstRow="1" firstCol="1" bandRow="1">
                <a:tableStyleId>{5C22544A-7EE6-4342-B048-85BDC9FD1C3A}</a:tableStyleId>
              </a:tblPr>
              <a:tblGrid>
                <a:gridCol w="1418406">
                  <a:extLst>
                    <a:ext uri="{9D8B030D-6E8A-4147-A177-3AD203B41FA5}">
                      <a16:colId xmlns:a16="http://schemas.microsoft.com/office/drawing/2014/main" val="646459336"/>
                    </a:ext>
                  </a:extLst>
                </a:gridCol>
                <a:gridCol w="2522315">
                  <a:extLst>
                    <a:ext uri="{9D8B030D-6E8A-4147-A177-3AD203B41FA5}">
                      <a16:colId xmlns:a16="http://schemas.microsoft.com/office/drawing/2014/main" val="4266913948"/>
                    </a:ext>
                  </a:extLst>
                </a:gridCol>
                <a:gridCol w="2115374">
                  <a:extLst>
                    <a:ext uri="{9D8B030D-6E8A-4147-A177-3AD203B41FA5}">
                      <a16:colId xmlns:a16="http://schemas.microsoft.com/office/drawing/2014/main" val="3752137199"/>
                    </a:ext>
                  </a:extLst>
                </a:gridCol>
                <a:gridCol w="2115374">
                  <a:extLst>
                    <a:ext uri="{9D8B030D-6E8A-4147-A177-3AD203B41FA5}">
                      <a16:colId xmlns:a16="http://schemas.microsoft.com/office/drawing/2014/main" val="3123313252"/>
                    </a:ext>
                  </a:extLst>
                </a:gridCol>
              </a:tblGrid>
              <a:tr h="367941">
                <a:tc>
                  <a:txBody>
                    <a:bodyPr/>
                    <a:lstStyle/>
                    <a:p>
                      <a:pPr algn="ctr">
                        <a:lnSpc>
                          <a:spcPct val="107000"/>
                        </a:lnSpc>
                        <a:spcAft>
                          <a:spcPts val="0"/>
                        </a:spcAft>
                      </a:pPr>
                      <a:r>
                        <a:rPr lang="en-GB" sz="1600" dirty="0">
                          <a:effectLst/>
                        </a:rPr>
                        <a:t>COUNTRY</a:t>
                      </a:r>
                      <a:endParaRPr lang="en-T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LEGISLATION</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600">
                          <a:effectLst/>
                        </a:rPr>
                        <a:t>CLASSIFICATION</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TT"/>
                    </a:p>
                  </a:txBody>
                  <a:tcPr/>
                </a:tc>
                <a:extLst>
                  <a:ext uri="{0D108BD9-81ED-4DB2-BD59-A6C34878D82A}">
                    <a16:rowId xmlns:a16="http://schemas.microsoft.com/office/drawing/2014/main" val="98482150"/>
                  </a:ext>
                </a:extLst>
              </a:tr>
              <a:tr h="367941">
                <a:tc>
                  <a:txBody>
                    <a:bodyPr/>
                    <a:lstStyle/>
                    <a:p>
                      <a:endParaRPr lang="en-TT" sz="20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TT"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CLASS I</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600">
                          <a:effectLst/>
                        </a:rPr>
                        <a:t>CLASS II</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8052484"/>
                  </a:ext>
                </a:extLst>
              </a:tr>
              <a:tr h="1042494">
                <a:tc>
                  <a:txBody>
                    <a:bodyPr/>
                    <a:lstStyle/>
                    <a:p>
                      <a:pPr algn="ctr">
                        <a:lnSpc>
                          <a:spcPct val="107000"/>
                        </a:lnSpc>
                        <a:spcAft>
                          <a:spcPts val="0"/>
                        </a:spcAft>
                      </a:pPr>
                      <a:r>
                        <a:rPr lang="en-GB" sz="1600" dirty="0">
                          <a:effectLst/>
                        </a:rPr>
                        <a:t>Colombia</a:t>
                      </a:r>
                      <a:endParaRPr lang="en-T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Decree 1076 (2015)</a:t>
                      </a:r>
                      <a:endParaRPr lang="en-T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According to uses: Type: 2, 5, 7 and 8</a:t>
                      </a:r>
                      <a:br>
                        <a:rPr lang="en-GB" sz="1600" dirty="0">
                          <a:effectLst/>
                        </a:rPr>
                      </a:br>
                      <a:br>
                        <a:rPr lang="en-GB" sz="1600" dirty="0">
                          <a:effectLst/>
                        </a:rPr>
                      </a:br>
                      <a:r>
                        <a:rPr lang="en-GB" sz="1600" dirty="0">
                          <a:effectLst/>
                        </a:rPr>
                        <a:t>Regarding discharges: Class I</a:t>
                      </a:r>
                      <a:endParaRPr lang="en-T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According to the uses: Type 6 and 9</a:t>
                      </a:r>
                      <a:br>
                        <a:rPr lang="en-GB" sz="1600">
                          <a:effectLst/>
                        </a:rPr>
                      </a:br>
                      <a:br>
                        <a:rPr lang="en-GB" sz="1600">
                          <a:effectLst/>
                        </a:rPr>
                      </a:br>
                      <a:r>
                        <a:rPr lang="en-GB" sz="1600">
                          <a:effectLst/>
                        </a:rPr>
                        <a:t>Regarding discharges: Class II</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28298"/>
                  </a:ext>
                </a:extLst>
              </a:tr>
              <a:tr h="367941">
                <a:tc>
                  <a:txBody>
                    <a:bodyPr/>
                    <a:lstStyle/>
                    <a:p>
                      <a:pPr algn="ctr">
                        <a:lnSpc>
                          <a:spcPct val="107000"/>
                        </a:lnSpc>
                        <a:spcAft>
                          <a:spcPts val="0"/>
                        </a:spcAft>
                      </a:pPr>
                      <a:r>
                        <a:rPr lang="en-GB" sz="1600">
                          <a:effectLst/>
                        </a:rPr>
                        <a:t>Cuba</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NC 521 (2007)</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Class A, B and C</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Classes D, E and F</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236168"/>
                  </a:ext>
                </a:extLst>
              </a:tr>
              <a:tr h="637171">
                <a:tc>
                  <a:txBody>
                    <a:bodyPr/>
                    <a:lstStyle/>
                    <a:p>
                      <a:pPr algn="ctr">
                        <a:lnSpc>
                          <a:spcPct val="107000"/>
                        </a:lnSpc>
                        <a:spcAft>
                          <a:spcPts val="0"/>
                        </a:spcAft>
                      </a:pPr>
                      <a:r>
                        <a:rPr lang="en-GB" sz="1600">
                          <a:effectLst/>
                        </a:rPr>
                        <a:t>Dominican Republic</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NA-CACS (2012)</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Class D2 and E</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Class F and G</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9901139"/>
                  </a:ext>
                </a:extLst>
              </a:tr>
              <a:tr h="637171">
                <a:tc>
                  <a:txBody>
                    <a:bodyPr/>
                    <a:lstStyle/>
                    <a:p>
                      <a:pPr algn="ctr">
                        <a:lnSpc>
                          <a:spcPct val="107000"/>
                        </a:lnSpc>
                        <a:spcAft>
                          <a:spcPts val="0"/>
                        </a:spcAft>
                      </a:pPr>
                      <a:r>
                        <a:rPr lang="en-GB" sz="1600">
                          <a:effectLst/>
                        </a:rPr>
                        <a:t>Honduras</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Executive Agreement 003 (2020)</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Types B, E and G</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Type C, D, F and H</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974955"/>
                  </a:ext>
                </a:extLst>
              </a:tr>
              <a:tr h="367941">
                <a:tc>
                  <a:txBody>
                    <a:bodyPr/>
                    <a:lstStyle/>
                    <a:p>
                      <a:pPr algn="ctr">
                        <a:lnSpc>
                          <a:spcPct val="107000"/>
                        </a:lnSpc>
                        <a:spcAft>
                          <a:spcPts val="0"/>
                        </a:spcAft>
                      </a:pPr>
                      <a:r>
                        <a:rPr lang="en-GB" sz="1600">
                          <a:effectLst/>
                        </a:rPr>
                        <a:t>Nicaragua</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NTON 05007 -98 (2000)</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Type 3 and 4</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Type 5 and 6</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304877"/>
                  </a:ext>
                </a:extLst>
              </a:tr>
              <a:tr h="367941">
                <a:tc>
                  <a:txBody>
                    <a:bodyPr/>
                    <a:lstStyle/>
                    <a:p>
                      <a:pPr algn="ctr">
                        <a:lnSpc>
                          <a:spcPct val="107000"/>
                        </a:lnSpc>
                        <a:spcAft>
                          <a:spcPts val="0"/>
                        </a:spcAft>
                      </a:pPr>
                      <a:r>
                        <a:rPr lang="en-GB" sz="1600">
                          <a:effectLst/>
                        </a:rPr>
                        <a:t>Panama</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Draft Decree (2007)</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Class 1M, 2M</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Class 3 M</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868885"/>
                  </a:ext>
                </a:extLst>
              </a:tr>
              <a:tr h="367941">
                <a:tc>
                  <a:txBody>
                    <a:bodyPr/>
                    <a:lstStyle/>
                    <a:p>
                      <a:pPr algn="ctr">
                        <a:lnSpc>
                          <a:spcPct val="107000"/>
                        </a:lnSpc>
                        <a:spcAft>
                          <a:spcPts val="0"/>
                        </a:spcAft>
                      </a:pPr>
                      <a:r>
                        <a:rPr lang="en-GB" sz="1600">
                          <a:effectLst/>
                        </a:rPr>
                        <a:t>Venezuela</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Decree 883 (2005)</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Types 3 and 4</a:t>
                      </a:r>
                      <a:endParaRPr lang="en-T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Types 5, 6 and 7</a:t>
                      </a:r>
                      <a:endParaRPr lang="en-T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5001009"/>
                  </a:ext>
                </a:extLst>
              </a:tr>
            </a:tbl>
          </a:graphicData>
        </a:graphic>
      </p:graphicFrame>
      <p:sp>
        <p:nvSpPr>
          <p:cNvPr id="5" name="Slide Number Placeholder 4"/>
          <p:cNvSpPr>
            <a:spLocks noGrp="1"/>
          </p:cNvSpPr>
          <p:nvPr>
            <p:ph type="sldNum" sz="quarter" idx="12"/>
          </p:nvPr>
        </p:nvSpPr>
        <p:spPr/>
        <p:txBody>
          <a:bodyPr/>
          <a:lstStyle/>
          <a:p>
            <a:fld id="{7510FC4A-27D1-4BD3-9EA2-D3CDD68E63D3}" type="slidenum">
              <a:rPr lang="en-TT" smtClean="0"/>
              <a:t>21</a:t>
            </a:fld>
            <a:endParaRPr lang="en-TT"/>
          </a:p>
        </p:txBody>
      </p:sp>
    </p:spTree>
    <p:extLst>
      <p:ext uri="{BB962C8B-B14F-4D97-AF65-F5344CB8AC3E}">
        <p14:creationId xmlns:p14="http://schemas.microsoft.com/office/powerpoint/2010/main" val="319740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TT" dirty="0"/>
              <a:t>Water Classification in the WCR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7471095"/>
              </p:ext>
            </p:extLst>
          </p:nvPr>
        </p:nvGraphicFramePr>
        <p:xfrm>
          <a:off x="2062785" y="1618792"/>
          <a:ext cx="7937369" cy="5417447"/>
        </p:xfrm>
        <a:graphic>
          <a:graphicData uri="http://schemas.openxmlformats.org/drawingml/2006/table">
            <a:tbl>
              <a:tblPr firstRow="1" firstCol="1" bandRow="1">
                <a:tableStyleId>{5C22544A-7EE6-4342-B048-85BDC9FD1C3A}</a:tableStyleId>
              </a:tblPr>
              <a:tblGrid>
                <a:gridCol w="1377771">
                  <a:extLst>
                    <a:ext uri="{9D8B030D-6E8A-4147-A177-3AD203B41FA5}">
                      <a16:colId xmlns:a16="http://schemas.microsoft.com/office/drawing/2014/main" val="3410190328"/>
                    </a:ext>
                  </a:extLst>
                </a:gridCol>
                <a:gridCol w="2450056">
                  <a:extLst>
                    <a:ext uri="{9D8B030D-6E8A-4147-A177-3AD203B41FA5}">
                      <a16:colId xmlns:a16="http://schemas.microsoft.com/office/drawing/2014/main" val="1337689733"/>
                    </a:ext>
                  </a:extLst>
                </a:gridCol>
                <a:gridCol w="2054771">
                  <a:extLst>
                    <a:ext uri="{9D8B030D-6E8A-4147-A177-3AD203B41FA5}">
                      <a16:colId xmlns:a16="http://schemas.microsoft.com/office/drawing/2014/main" val="2674856101"/>
                    </a:ext>
                  </a:extLst>
                </a:gridCol>
                <a:gridCol w="2054771">
                  <a:extLst>
                    <a:ext uri="{9D8B030D-6E8A-4147-A177-3AD203B41FA5}">
                      <a16:colId xmlns:a16="http://schemas.microsoft.com/office/drawing/2014/main" val="2764074542"/>
                    </a:ext>
                  </a:extLst>
                </a:gridCol>
              </a:tblGrid>
              <a:tr h="178017">
                <a:tc>
                  <a:txBody>
                    <a:bodyPr/>
                    <a:lstStyle/>
                    <a:p>
                      <a:pPr algn="ctr">
                        <a:lnSpc>
                          <a:spcPct val="107000"/>
                        </a:lnSpc>
                        <a:spcAft>
                          <a:spcPts val="0"/>
                        </a:spcAft>
                      </a:pPr>
                      <a:r>
                        <a:rPr lang="en-GB" sz="1200">
                          <a:effectLst/>
                        </a:rPr>
                        <a:t>COUNTRY</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gn="ctr">
                        <a:lnSpc>
                          <a:spcPct val="107000"/>
                        </a:lnSpc>
                        <a:spcAft>
                          <a:spcPts val="0"/>
                        </a:spcAft>
                      </a:pPr>
                      <a:r>
                        <a:rPr lang="en-GB" sz="1200">
                          <a:effectLst/>
                        </a:rPr>
                        <a:t>LEGISLATION</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gridSpan="2">
                  <a:txBody>
                    <a:bodyPr/>
                    <a:lstStyle/>
                    <a:p>
                      <a:pPr algn="ctr">
                        <a:lnSpc>
                          <a:spcPct val="107000"/>
                        </a:lnSpc>
                        <a:spcAft>
                          <a:spcPts val="0"/>
                        </a:spcAft>
                      </a:pPr>
                      <a:r>
                        <a:rPr lang="en-GB" sz="1200">
                          <a:effectLst/>
                        </a:rPr>
                        <a:t>CLASSIFICATION</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hMerge="1">
                  <a:txBody>
                    <a:bodyPr/>
                    <a:lstStyle/>
                    <a:p>
                      <a:endParaRPr lang="en-TT"/>
                    </a:p>
                  </a:txBody>
                  <a:tcPr/>
                </a:tc>
                <a:extLst>
                  <a:ext uri="{0D108BD9-81ED-4DB2-BD59-A6C34878D82A}">
                    <a16:rowId xmlns:a16="http://schemas.microsoft.com/office/drawing/2014/main" val="715664453"/>
                  </a:ext>
                </a:extLst>
              </a:tr>
              <a:tr h="178017">
                <a:tc>
                  <a:txBody>
                    <a:bodyPr/>
                    <a:lstStyle/>
                    <a:p>
                      <a:endParaRPr lang="en-TT" sz="1200">
                        <a:effectLst/>
                        <a:latin typeface="Calibri" panose="020F0502020204030204" pitchFamily="34" charset="0"/>
                        <a:cs typeface="Times New Roman" panose="02020603050405020304" pitchFamily="18" charset="0"/>
                      </a:endParaRPr>
                    </a:p>
                  </a:txBody>
                  <a:tcPr marL="39815" marR="39815" marT="0" marB="0"/>
                </a:tc>
                <a:tc>
                  <a:txBody>
                    <a:bodyPr/>
                    <a:lstStyle/>
                    <a:p>
                      <a:endParaRPr lang="en-TT" sz="1200">
                        <a:effectLst/>
                        <a:latin typeface="Calibri" panose="020F0502020204030204" pitchFamily="34" charset="0"/>
                        <a:cs typeface="Times New Roman" panose="02020603050405020304" pitchFamily="18" charset="0"/>
                      </a:endParaRPr>
                    </a:p>
                  </a:txBody>
                  <a:tcPr marL="39815" marR="39815" marT="0" marB="0"/>
                </a:tc>
                <a:tc>
                  <a:txBody>
                    <a:bodyPr/>
                    <a:lstStyle/>
                    <a:p>
                      <a:pPr algn="ctr">
                        <a:lnSpc>
                          <a:spcPct val="107000"/>
                        </a:lnSpc>
                        <a:spcAft>
                          <a:spcPts val="0"/>
                        </a:spcAft>
                      </a:pPr>
                      <a:r>
                        <a:rPr lang="en-GB" sz="1200">
                          <a:effectLst/>
                        </a:rPr>
                        <a:t>CLASS I</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gn="ctr">
                        <a:lnSpc>
                          <a:spcPct val="107000"/>
                        </a:lnSpc>
                        <a:spcAft>
                          <a:spcPts val="0"/>
                        </a:spcAft>
                      </a:pPr>
                      <a:r>
                        <a:rPr lang="en-GB" sz="1200">
                          <a:effectLst/>
                        </a:rPr>
                        <a:t>CLASS II</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4100554670"/>
                  </a:ext>
                </a:extLst>
              </a:tr>
              <a:tr h="970420">
                <a:tc>
                  <a:txBody>
                    <a:bodyPr/>
                    <a:lstStyle/>
                    <a:p>
                      <a:pPr algn="ctr">
                        <a:lnSpc>
                          <a:spcPct val="107000"/>
                        </a:lnSpc>
                        <a:spcAft>
                          <a:spcPts val="0"/>
                        </a:spcAft>
                      </a:pPr>
                      <a:r>
                        <a:rPr lang="en-GB" sz="1200" dirty="0">
                          <a:effectLst/>
                        </a:rPr>
                        <a:t>Antigua &amp; Barbuda</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dirty="0">
                          <a:effectLst/>
                        </a:rPr>
                        <a:t>Schedule VII, Environmental Protection and Management Act (2019)</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Coastal Waters - Class AA (propagation marine life, natural state, no discharge), Class A (recreation, highest level treatment)</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B (ports, industrial, maximum discharge control)</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929502306"/>
                  </a:ext>
                </a:extLst>
              </a:tr>
              <a:tr h="319202">
                <a:tc>
                  <a:txBody>
                    <a:bodyPr/>
                    <a:lstStyle/>
                    <a:p>
                      <a:pPr algn="ctr">
                        <a:lnSpc>
                          <a:spcPct val="107000"/>
                        </a:lnSpc>
                        <a:spcAft>
                          <a:spcPts val="0"/>
                        </a:spcAft>
                      </a:pPr>
                      <a:r>
                        <a:rPr lang="en-GB" sz="1200">
                          <a:effectLst/>
                        </a:rPr>
                        <a:t>Belize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Effluent Limitation Regulations 2009 Amendment</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I</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II</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2619340521"/>
                  </a:ext>
                </a:extLst>
              </a:tr>
              <a:tr h="481616">
                <a:tc>
                  <a:txBody>
                    <a:bodyPr/>
                    <a:lstStyle/>
                    <a:p>
                      <a:pPr algn="ctr">
                        <a:lnSpc>
                          <a:spcPct val="107000"/>
                        </a:lnSpc>
                        <a:spcAft>
                          <a:spcPts val="0"/>
                        </a:spcAft>
                      </a:pPr>
                      <a:r>
                        <a:rPr lang="en-GB" sz="1200">
                          <a:effectLst/>
                        </a:rPr>
                        <a:t>Jamaica</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Natural Resources Conservation (Wastewater and Sludge) Regulations, 2013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I</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II</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3409513008"/>
                  </a:ext>
                </a:extLst>
              </a:tr>
              <a:tr h="319202">
                <a:tc>
                  <a:txBody>
                    <a:bodyPr/>
                    <a:lstStyle/>
                    <a:p>
                      <a:pPr algn="ctr">
                        <a:lnSpc>
                          <a:spcPct val="107000"/>
                        </a:lnSpc>
                        <a:spcAft>
                          <a:spcPts val="0"/>
                        </a:spcAft>
                      </a:pPr>
                      <a:r>
                        <a:rPr lang="en-GB" sz="1200">
                          <a:effectLst/>
                        </a:rPr>
                        <a:t>Saint Lucia</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SLNS 2016 Guidelines for Recreational Water Quality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Recreational Waters</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endParaRPr lang="en-TT" sz="1200">
                        <a:effectLst/>
                        <a:latin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2129131920"/>
                  </a:ext>
                </a:extLst>
              </a:tr>
              <a:tr h="644551">
                <a:tc>
                  <a:txBody>
                    <a:bodyPr/>
                    <a:lstStyle/>
                    <a:p>
                      <a:pPr algn="ctr">
                        <a:lnSpc>
                          <a:spcPct val="107000"/>
                        </a:lnSpc>
                        <a:spcAft>
                          <a:spcPts val="0"/>
                        </a:spcAft>
                      </a:pPr>
                      <a:r>
                        <a:rPr lang="en-GB" sz="1200">
                          <a:effectLst/>
                        </a:rPr>
                        <a:t>Trinidad &amp; Tobago</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Water Pollution Rules (2019), Environmental Management Act, 2000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Environmentally Sensitive Areas, Inland Surface Waters, Coastal Nearshore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Marine Offshore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2731459204"/>
                  </a:ext>
                </a:extLst>
              </a:tr>
              <a:tr h="807487">
                <a:tc>
                  <a:txBody>
                    <a:bodyPr/>
                    <a:lstStyle/>
                    <a:p>
                      <a:pPr algn="ctr">
                        <a:lnSpc>
                          <a:spcPct val="107000"/>
                        </a:lnSpc>
                        <a:spcAft>
                          <a:spcPts val="0"/>
                        </a:spcAft>
                      </a:pPr>
                      <a:r>
                        <a:rPr lang="en-GB" sz="1200">
                          <a:effectLst/>
                        </a:rPr>
                        <a:t>USA – Florida</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Clean Water Act - Water Quality Standards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I (potable) , Class II (shellfish propagation), Class III (recreation), Class III-limited (fish consumption)</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IV (Agri water supplies), Class V (Navigation, Industrial use)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380344286"/>
                  </a:ext>
                </a:extLst>
              </a:tr>
              <a:tr h="638403">
                <a:tc>
                  <a:txBody>
                    <a:bodyPr/>
                    <a:lstStyle/>
                    <a:p>
                      <a:pPr algn="ctr">
                        <a:lnSpc>
                          <a:spcPct val="107000"/>
                        </a:lnSpc>
                        <a:spcAft>
                          <a:spcPts val="0"/>
                        </a:spcAft>
                      </a:pPr>
                      <a:r>
                        <a:rPr lang="en-GB" sz="1200">
                          <a:effectLst/>
                        </a:rPr>
                        <a:t>Puerto Rico </a:t>
                      </a:r>
                      <a:endParaRPr lang="en-TT" sz="1400">
                        <a:effectLst/>
                      </a:endParaRPr>
                    </a:p>
                    <a:p>
                      <a:pPr algn="ctr">
                        <a:lnSpc>
                          <a:spcPct val="107000"/>
                        </a:lnSpc>
                        <a:spcAft>
                          <a:spcPts val="0"/>
                        </a:spcAft>
                      </a:pPr>
                      <a:r>
                        <a:rPr lang="en-GB" sz="1200">
                          <a:effectLst/>
                        </a:rPr>
                        <a:t>(US Territory)</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Puerto Rico Water Quality Standards Regulation (PRWQSR)</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SA, Class SB, Class SE</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 </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1482323762"/>
                  </a:ext>
                </a:extLst>
              </a:tr>
              <a:tr h="638403">
                <a:tc>
                  <a:txBody>
                    <a:bodyPr/>
                    <a:lstStyle/>
                    <a:p>
                      <a:pPr algn="ctr">
                        <a:lnSpc>
                          <a:spcPct val="107000"/>
                        </a:lnSpc>
                        <a:spcAft>
                          <a:spcPts val="0"/>
                        </a:spcAft>
                      </a:pPr>
                      <a:r>
                        <a:rPr lang="en-GB" sz="1200">
                          <a:effectLst/>
                        </a:rPr>
                        <a:t>US Virgin Islands (US Territory)</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US Virgin Islands Water Quality Standards Regulations</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a:effectLst/>
                        </a:rPr>
                        <a:t>Class A, Class B</a:t>
                      </a:r>
                      <a:endParaRPr lang="en-TT" sz="140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tc>
                  <a:txBody>
                    <a:bodyPr/>
                    <a:lstStyle/>
                    <a:p>
                      <a:pPr>
                        <a:lnSpc>
                          <a:spcPct val="107000"/>
                        </a:lnSpc>
                        <a:spcAft>
                          <a:spcPts val="0"/>
                        </a:spcAft>
                      </a:pPr>
                      <a:r>
                        <a:rPr lang="en-GB" sz="1200" dirty="0">
                          <a:effectLst/>
                        </a:rPr>
                        <a:t>Class C</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815" marR="39815" marT="0" marB="0"/>
                </a:tc>
                <a:extLst>
                  <a:ext uri="{0D108BD9-81ED-4DB2-BD59-A6C34878D82A}">
                    <a16:rowId xmlns:a16="http://schemas.microsoft.com/office/drawing/2014/main" val="3944711848"/>
                  </a:ext>
                </a:extLst>
              </a:tr>
            </a:tbl>
          </a:graphicData>
        </a:graphic>
      </p:graphicFrame>
      <p:sp>
        <p:nvSpPr>
          <p:cNvPr id="7" name="Slide Number Placeholder 6"/>
          <p:cNvSpPr>
            <a:spLocks noGrp="1"/>
          </p:cNvSpPr>
          <p:nvPr>
            <p:ph type="sldNum" sz="quarter" idx="12"/>
          </p:nvPr>
        </p:nvSpPr>
        <p:spPr/>
        <p:txBody>
          <a:bodyPr/>
          <a:lstStyle/>
          <a:p>
            <a:fld id="{7510FC4A-27D1-4BD3-9EA2-D3CDD68E63D3}" type="slidenum">
              <a:rPr lang="en-TT" smtClean="0"/>
              <a:t>22</a:t>
            </a:fld>
            <a:endParaRPr lang="en-TT"/>
          </a:p>
        </p:txBody>
      </p:sp>
    </p:spTree>
    <p:extLst>
      <p:ext uri="{BB962C8B-B14F-4D97-AF65-F5344CB8AC3E}">
        <p14:creationId xmlns:p14="http://schemas.microsoft.com/office/powerpoint/2010/main" val="4207582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Classification in WCR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06647035"/>
              </p:ext>
            </p:extLst>
          </p:nvPr>
        </p:nvGraphicFramePr>
        <p:xfrm>
          <a:off x="677334" y="167039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pPr/>
              <a:t>23</a:t>
            </a:fld>
            <a:endParaRPr lang="en-TT" dirty="0"/>
          </a:p>
        </p:txBody>
      </p:sp>
    </p:spTree>
    <p:extLst>
      <p:ext uri="{BB962C8B-B14F-4D97-AF65-F5344CB8AC3E}">
        <p14:creationId xmlns:p14="http://schemas.microsoft.com/office/powerpoint/2010/main" val="3089635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Classification in WCR</a:t>
            </a:r>
          </a:p>
        </p:txBody>
      </p:sp>
      <p:sp>
        <p:nvSpPr>
          <p:cNvPr id="3" name="Content Placeholder 2"/>
          <p:cNvSpPr>
            <a:spLocks noGrp="1"/>
          </p:cNvSpPr>
          <p:nvPr>
            <p:ph idx="1"/>
          </p:nvPr>
        </p:nvSpPr>
        <p:spPr/>
        <p:txBody>
          <a:bodyPr/>
          <a:lstStyle/>
          <a:p>
            <a:r>
              <a:rPr lang="en-TT" dirty="0"/>
              <a:t>13 countries (65%) </a:t>
            </a:r>
            <a:r>
              <a:rPr lang="en-US" dirty="0"/>
              <a:t>currently </a:t>
            </a:r>
            <a:r>
              <a:rPr lang="en-TT" dirty="0"/>
              <a:t>categorise</a:t>
            </a:r>
            <a:r>
              <a:rPr lang="en-US" dirty="0"/>
              <a:t> waters in coastal nearshore and marine areas</a:t>
            </a:r>
          </a:p>
          <a:p>
            <a:r>
              <a:rPr lang="en-US" dirty="0"/>
              <a:t>Only Belize and Jamaica (20%) have included the water classification of Annex III within their existing legislation</a:t>
            </a:r>
          </a:p>
          <a:p>
            <a:r>
              <a:rPr lang="en-TT" dirty="0"/>
              <a:t>All countries </a:t>
            </a:r>
            <a:r>
              <a:rPr lang="en-US" dirty="0"/>
              <a:t>with classification systems are generally compatible or aligned with the LBS Protocol</a:t>
            </a:r>
          </a:p>
          <a:p>
            <a:r>
              <a:rPr lang="en-US" dirty="0"/>
              <a:t>English speaking countries with water classification systems and all Spanish speaking countries have regulations that define discharge limits of water/environmental quality indicators</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24</a:t>
            </a:fld>
            <a:endParaRPr lang="en-TT" dirty="0"/>
          </a:p>
        </p:txBody>
      </p:sp>
    </p:spTree>
    <p:extLst>
      <p:ext uri="{BB962C8B-B14F-4D97-AF65-F5344CB8AC3E}">
        <p14:creationId xmlns:p14="http://schemas.microsoft.com/office/powerpoint/2010/main" val="385868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a:t>Water Classification in other Regions - The Philippines</a:t>
            </a:r>
          </a:p>
        </p:txBody>
      </p:sp>
      <p:sp>
        <p:nvSpPr>
          <p:cNvPr id="3" name="Content Placeholder 2"/>
          <p:cNvSpPr>
            <a:spLocks noGrp="1"/>
          </p:cNvSpPr>
          <p:nvPr>
            <p:ph sz="half" idx="1"/>
          </p:nvPr>
        </p:nvSpPr>
        <p:spPr>
          <a:xfrm>
            <a:off x="588232" y="1845736"/>
            <a:ext cx="4937760" cy="4023359"/>
          </a:xfrm>
        </p:spPr>
        <p:txBody>
          <a:bodyPr>
            <a:normAutofit/>
          </a:bodyPr>
          <a:lstStyle/>
          <a:p>
            <a:pPr marL="285750" indent="-285750">
              <a:buFont typeface="Arial" panose="020B0604020202020204" pitchFamily="34" charset="0"/>
              <a:buChar char="•"/>
            </a:pPr>
            <a:r>
              <a:rPr lang="en-US" dirty="0"/>
              <a:t>The Philippine Clean Water Act (PCWA) of 2004 (Republic Act 9725)</a:t>
            </a:r>
          </a:p>
          <a:p>
            <a:pPr marL="285750" indent="-285750">
              <a:buFont typeface="Arial" panose="020B0604020202020204" pitchFamily="34" charset="0"/>
              <a:buChar char="•"/>
            </a:pPr>
            <a:r>
              <a:rPr lang="en-US" dirty="0"/>
              <a:t>Water Quality Guidelines and General Effluent Standards in 2016 (DENR Administrative Order 2016-08)</a:t>
            </a:r>
          </a:p>
          <a:p>
            <a:pPr marL="285750" indent="-285750">
              <a:buFont typeface="Arial" panose="020B0604020202020204" pitchFamily="34" charset="0"/>
              <a:buChar char="•"/>
            </a:pPr>
            <a:r>
              <a:rPr lang="en-US" dirty="0"/>
              <a:t>Water body usage and classification of marine waters</a:t>
            </a:r>
          </a:p>
          <a:p>
            <a:pPr marL="285750" indent="-285750">
              <a:buFont typeface="Arial" panose="020B0604020202020204" pitchFamily="34" charset="0"/>
              <a:buChar char="•"/>
            </a:pPr>
            <a:r>
              <a:rPr lang="en-US" dirty="0"/>
              <a:t>These water quality guidelines are continually used to </a:t>
            </a:r>
            <a:r>
              <a:rPr lang="en-TT" dirty="0"/>
              <a:t>categorise</a:t>
            </a:r>
            <a:r>
              <a:rPr lang="en-US" dirty="0"/>
              <a:t> waters according to their quality, area, purpose and vulnerability to pollution. </a:t>
            </a:r>
            <a:endParaRPr lang="en-TT" dirty="0"/>
          </a:p>
        </p:txBody>
      </p:sp>
      <p:sp>
        <p:nvSpPr>
          <p:cNvPr id="13" name="Content Placeholder 12"/>
          <p:cNvSpPr>
            <a:spLocks noGrp="1"/>
          </p:cNvSpPr>
          <p:nvPr>
            <p:ph sz="half" idx="2"/>
          </p:nvPr>
        </p:nvSpPr>
        <p:spPr/>
        <p:txBody>
          <a:bodyPr>
            <a:normAutofit/>
          </a:bodyPr>
          <a:lstStyle/>
          <a:p>
            <a:endParaRPr lang="en-TT"/>
          </a:p>
        </p:txBody>
      </p:sp>
      <p:sp>
        <p:nvSpPr>
          <p:cNvPr id="4" name="Slide Number Placeholder 3"/>
          <p:cNvSpPr>
            <a:spLocks noGrp="1"/>
          </p:cNvSpPr>
          <p:nvPr>
            <p:ph type="sldNum" sz="quarter" idx="12"/>
          </p:nvPr>
        </p:nvSpPr>
        <p:spPr/>
        <p:txBody>
          <a:bodyPr/>
          <a:lstStyle/>
          <a:p>
            <a:fld id="{7510FC4A-27D1-4BD3-9EA2-D3CDD68E63D3}" type="slidenum">
              <a:rPr lang="en-TT" smtClean="0"/>
              <a:t>25</a:t>
            </a:fld>
            <a:endParaRPr lang="en-TT" dirty="0"/>
          </a:p>
        </p:txBody>
      </p:sp>
      <p:graphicFrame>
        <p:nvGraphicFramePr>
          <p:cNvPr id="8" name="Table 7"/>
          <p:cNvGraphicFramePr>
            <a:graphicFrameLocks noGrp="1"/>
          </p:cNvGraphicFramePr>
          <p:nvPr>
            <p:extLst>
              <p:ext uri="{D42A27DB-BD31-4B8C-83A1-F6EECF244321}">
                <p14:modId xmlns:p14="http://schemas.microsoft.com/office/powerpoint/2010/main" val="912284045"/>
              </p:ext>
            </p:extLst>
          </p:nvPr>
        </p:nvGraphicFramePr>
        <p:xfrm>
          <a:off x="5498815" y="1126779"/>
          <a:ext cx="6652338" cy="5066630"/>
        </p:xfrm>
        <a:graphic>
          <a:graphicData uri="http://schemas.openxmlformats.org/drawingml/2006/table">
            <a:tbl>
              <a:tblPr firstRow="1" firstCol="1" bandRow="1">
                <a:tableStyleId>{5C22544A-7EE6-4342-B048-85BDC9FD1C3A}</a:tableStyleId>
              </a:tblPr>
              <a:tblGrid>
                <a:gridCol w="1424345">
                  <a:extLst>
                    <a:ext uri="{9D8B030D-6E8A-4147-A177-3AD203B41FA5}">
                      <a16:colId xmlns:a16="http://schemas.microsoft.com/office/drawing/2014/main" val="159254421"/>
                    </a:ext>
                  </a:extLst>
                </a:gridCol>
                <a:gridCol w="5227993">
                  <a:extLst>
                    <a:ext uri="{9D8B030D-6E8A-4147-A177-3AD203B41FA5}">
                      <a16:colId xmlns:a16="http://schemas.microsoft.com/office/drawing/2014/main" val="2495866636"/>
                    </a:ext>
                  </a:extLst>
                </a:gridCol>
              </a:tblGrid>
              <a:tr h="290212">
                <a:tc>
                  <a:txBody>
                    <a:bodyPr/>
                    <a:lstStyle/>
                    <a:p>
                      <a:pPr>
                        <a:lnSpc>
                          <a:spcPct val="107000"/>
                        </a:lnSpc>
                        <a:spcAft>
                          <a:spcPts val="0"/>
                        </a:spcAft>
                      </a:pPr>
                      <a:r>
                        <a:rPr lang="en-TT" sz="1200" dirty="0">
                          <a:effectLst/>
                        </a:rPr>
                        <a:t>Classification</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TT" sz="1200" dirty="0">
                          <a:effectLst/>
                        </a:rPr>
                        <a:t>Intended Beneficial Use</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36403986"/>
                  </a:ext>
                </a:extLst>
              </a:tr>
              <a:tr h="1112483">
                <a:tc>
                  <a:txBody>
                    <a:bodyPr/>
                    <a:lstStyle/>
                    <a:p>
                      <a:pPr>
                        <a:lnSpc>
                          <a:spcPct val="107000"/>
                        </a:lnSpc>
                        <a:spcAft>
                          <a:spcPts val="0"/>
                        </a:spcAft>
                      </a:pPr>
                      <a:r>
                        <a:rPr lang="en-TT" sz="1200">
                          <a:effectLst/>
                        </a:rPr>
                        <a:t>CLASS SA</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200" dirty="0">
                          <a:effectLst/>
                        </a:rPr>
                        <a:t>1.Protected Waters – Waters designated as national or local marine parks, reserves, sanctuaries and other areas established by law (Presidential Proclamation 1801 and other existing laws), and/or declared as such by appropriate government agency, LGUs, etc.</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9831522"/>
                  </a:ext>
                </a:extLst>
              </a:tr>
              <a:tr h="556241">
                <a:tc>
                  <a:txBody>
                    <a:bodyPr/>
                    <a:lstStyle/>
                    <a:p>
                      <a:pPr>
                        <a:lnSpc>
                          <a:spcPct val="107000"/>
                        </a:lnSpc>
                      </a:pPr>
                      <a:endParaRPr lang="en-TT" sz="160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200" dirty="0">
                          <a:effectLst/>
                        </a:rPr>
                        <a:t>2.Fishery Water Class I – Suitable for shellfish harvesting for direct human consumption</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7994893"/>
                  </a:ext>
                </a:extLst>
              </a:tr>
              <a:tr h="1668724">
                <a:tc>
                  <a:txBody>
                    <a:bodyPr/>
                    <a:lstStyle/>
                    <a:p>
                      <a:pPr>
                        <a:lnSpc>
                          <a:spcPct val="107000"/>
                        </a:lnSpc>
                        <a:spcAft>
                          <a:spcPts val="0"/>
                        </a:spcAft>
                      </a:pPr>
                      <a:r>
                        <a:rPr lang="en-TT" sz="1200">
                          <a:effectLst/>
                        </a:rPr>
                        <a:t>CLASS SB</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200" dirty="0">
                          <a:effectLst/>
                        </a:rPr>
                        <a:t>1. Fishery Water Class II – Waters suitable for commercial propagation of shellfish and intended as spawning areas for milkfish and similar species</a:t>
                      </a:r>
                      <a:br>
                        <a:rPr lang="en-TT" sz="1200" dirty="0">
                          <a:effectLst/>
                        </a:rPr>
                      </a:br>
                      <a:r>
                        <a:rPr lang="en-TT" sz="1200" dirty="0">
                          <a:effectLst/>
                        </a:rPr>
                        <a:t>2. Tourist Zones – For ecotourism and recreational activities</a:t>
                      </a:r>
                      <a:br>
                        <a:rPr lang="en-TT" sz="1200" dirty="0">
                          <a:effectLst/>
                        </a:rPr>
                      </a:br>
                      <a:r>
                        <a:rPr lang="en-TT" sz="1200" dirty="0">
                          <a:effectLst/>
                        </a:rPr>
                        <a:t>3. Recreational Water Class I – Intended for primary contact recreation (bathing, swimming, skin diving, etc.)</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3521126"/>
                  </a:ext>
                </a:extLst>
              </a:tr>
              <a:tr h="1148758">
                <a:tc>
                  <a:txBody>
                    <a:bodyPr/>
                    <a:lstStyle/>
                    <a:p>
                      <a:pPr>
                        <a:lnSpc>
                          <a:spcPct val="107000"/>
                        </a:lnSpc>
                        <a:spcAft>
                          <a:spcPts val="0"/>
                        </a:spcAft>
                      </a:pPr>
                      <a:r>
                        <a:rPr lang="en-TT" sz="1200">
                          <a:effectLst/>
                        </a:rPr>
                        <a:t>CLASS SC</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200">
                          <a:effectLst/>
                        </a:rPr>
                        <a:t>1. Fishery Water Class III – For the propagation and growth of fish and other aquatic resources and intended for commercial and sustenance fishing</a:t>
                      </a:r>
                      <a:br>
                        <a:rPr lang="en-TT" sz="1200">
                          <a:effectLst/>
                        </a:rPr>
                      </a:br>
                      <a:r>
                        <a:rPr lang="en-TT" sz="1200">
                          <a:effectLst/>
                        </a:rPr>
                        <a:t>2. Recreational Water Class II – For boating, fishing or similar activities</a:t>
                      </a:r>
                      <a:br>
                        <a:rPr lang="en-TT" sz="1200">
                          <a:effectLst/>
                        </a:rPr>
                      </a:br>
                      <a:r>
                        <a:rPr lang="en-TT" sz="1200">
                          <a:effectLst/>
                        </a:rPr>
                        <a:t>3. Marshy and/or mangrove areas declared as fish and wildlife sanctuaries</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5326114"/>
                  </a:ext>
                </a:extLst>
              </a:tr>
              <a:tr h="290212">
                <a:tc>
                  <a:txBody>
                    <a:bodyPr/>
                    <a:lstStyle/>
                    <a:p>
                      <a:pPr>
                        <a:lnSpc>
                          <a:spcPct val="107000"/>
                        </a:lnSpc>
                        <a:spcAft>
                          <a:spcPts val="0"/>
                        </a:spcAft>
                      </a:pPr>
                      <a:r>
                        <a:rPr lang="en-TT" sz="1200">
                          <a:effectLst/>
                        </a:rPr>
                        <a:t>CLASS SD</a:t>
                      </a:r>
                      <a:endParaRPr lang="en-T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TT" sz="1200" dirty="0">
                          <a:effectLst/>
                        </a:rPr>
                        <a:t>Navigable waters</a:t>
                      </a:r>
                      <a:endParaRPr lang="en-T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2670550"/>
                  </a:ext>
                </a:extLst>
              </a:tr>
            </a:tbl>
          </a:graphicData>
        </a:graphic>
      </p:graphicFrame>
    </p:spTree>
    <p:extLst>
      <p:ext uri="{BB962C8B-B14F-4D97-AF65-F5344CB8AC3E}">
        <p14:creationId xmlns:p14="http://schemas.microsoft.com/office/powerpoint/2010/main" val="222922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TT" dirty="0"/>
              <a:t>Water Classification in other Regions - South Africa</a:t>
            </a:r>
          </a:p>
        </p:txBody>
      </p:sp>
      <p:sp>
        <p:nvSpPr>
          <p:cNvPr id="3" name="Content Placeholder 2"/>
          <p:cNvSpPr>
            <a:spLocks noGrp="1"/>
          </p:cNvSpPr>
          <p:nvPr>
            <p:ph sz="half" idx="1"/>
          </p:nvPr>
        </p:nvSpPr>
        <p:spPr/>
        <p:txBody>
          <a:bodyPr>
            <a:normAutofit/>
          </a:bodyPr>
          <a:lstStyle/>
          <a:p>
            <a:pPr marL="285750" indent="-285750"/>
            <a:r>
              <a:rPr lang="en-US" dirty="0"/>
              <a:t>National Water Act of South Africa (1998)</a:t>
            </a:r>
          </a:p>
          <a:p>
            <a:pPr marL="285750" indent="-285750"/>
            <a:r>
              <a:rPr lang="en-US" dirty="0"/>
              <a:t>National Water Act Regulations, 2010</a:t>
            </a:r>
          </a:p>
          <a:p>
            <a:pPr marL="285750" indent="-285750"/>
            <a:r>
              <a:rPr lang="en-US" dirty="0"/>
              <a:t>Established of a water resource classification system to ensure ecological sustainability with consideration of all needs, social and economic of significant water resources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227413062"/>
              </p:ext>
            </p:extLst>
          </p:nvPr>
        </p:nvGraphicFramePr>
        <p:xfrm>
          <a:off x="6371820" y="1775067"/>
          <a:ext cx="4783860" cy="433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26</a:t>
            </a:fld>
            <a:endParaRPr lang="en-TT" dirty="0"/>
          </a:p>
        </p:txBody>
      </p:sp>
    </p:spTree>
    <p:extLst>
      <p:ext uri="{BB962C8B-B14F-4D97-AF65-F5344CB8AC3E}">
        <p14:creationId xmlns:p14="http://schemas.microsoft.com/office/powerpoint/2010/main" val="1750378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GUIDELINES FOR WATER CLASSIFICATION</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27</a:t>
            </a:fld>
            <a:endParaRPr lang="en-T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746927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54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GUIDELINES FOR WATER CLASSIFICATION</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28</a:t>
            </a:fld>
            <a:endParaRPr lang="en-TT"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832190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66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Recommendations for Consideration of the Parties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528752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29</a:t>
            </a:fld>
            <a:endParaRPr lang="en-TT" dirty="0"/>
          </a:p>
        </p:txBody>
      </p:sp>
    </p:spTree>
    <p:extLst>
      <p:ext uri="{BB962C8B-B14F-4D97-AF65-F5344CB8AC3E}">
        <p14:creationId xmlns:p14="http://schemas.microsoft.com/office/powerpoint/2010/main" val="8949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10FC4A-27D1-4BD3-9EA2-D3CDD68E63D3}" type="slidenum">
              <a:rPr lang="en-TT" smtClean="0"/>
              <a:t>3</a:t>
            </a:fld>
            <a:endParaRPr lang="en-TT" dirty="0"/>
          </a:p>
        </p:txBody>
      </p:sp>
      <p:pic>
        <p:nvPicPr>
          <p:cNvPr id="6" name="Content Placeholder 5" descr="\\IMA_NAS_1\Public\RAC IMA  folder\SSFA 2022 NUTRIENT PROJECT\Project Activities 1-9\Activity 1\Caribbean Regional Landmass Map.pn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42301" y="90735"/>
            <a:ext cx="9371013" cy="6551612"/>
          </a:xfrm>
          <a:prstGeom prst="rect">
            <a:avLst/>
          </a:prstGeom>
          <a:noFill/>
          <a:ln>
            <a:noFill/>
          </a:ln>
        </p:spPr>
      </p:pic>
    </p:spTree>
    <p:extLst>
      <p:ext uri="{BB962C8B-B14F-4D97-AF65-F5344CB8AC3E}">
        <p14:creationId xmlns:p14="http://schemas.microsoft.com/office/powerpoint/2010/main" val="299673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t>Recommendations to STAC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013354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510FC4A-27D1-4BD3-9EA2-D3CDD68E63D3}" type="slidenum">
              <a:rPr lang="en-TT" smtClean="0"/>
              <a:t>30</a:t>
            </a:fld>
            <a:endParaRPr lang="en-TT" dirty="0"/>
          </a:p>
        </p:txBody>
      </p:sp>
    </p:spTree>
    <p:extLst>
      <p:ext uri="{BB962C8B-B14F-4D97-AF65-F5344CB8AC3E}">
        <p14:creationId xmlns:p14="http://schemas.microsoft.com/office/powerpoint/2010/main" val="4031617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a:t>Thank You</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0160" y="1832637"/>
            <a:ext cx="3432640" cy="3432640"/>
          </a:xfrm>
        </p:spPr>
      </p:pic>
      <p:sp>
        <p:nvSpPr>
          <p:cNvPr id="4" name="Slide Number Placeholder 3"/>
          <p:cNvSpPr>
            <a:spLocks noGrp="1"/>
          </p:cNvSpPr>
          <p:nvPr>
            <p:ph type="sldNum" sz="quarter" idx="12"/>
          </p:nvPr>
        </p:nvSpPr>
        <p:spPr/>
        <p:txBody>
          <a:bodyPr/>
          <a:lstStyle/>
          <a:p>
            <a:fld id="{AF7AEFAA-9DB1-4CCE-A871-506ACD712535}" type="slidenum">
              <a:rPr lang="en-TT" smtClean="0"/>
              <a:t>31</a:t>
            </a:fld>
            <a:endParaRPr lang="en-TT"/>
          </a:p>
        </p:txBody>
      </p:sp>
      <p:pic>
        <p:nvPicPr>
          <p:cNvPr id="3" name="Picture 2">
            <a:extLst>
              <a:ext uri="{FF2B5EF4-FFF2-40B4-BE49-F238E27FC236}">
                <a16:creationId xmlns:a16="http://schemas.microsoft.com/office/drawing/2014/main" id="{C90B3171-C737-3ACC-8E74-B5A7A5719589}"/>
              </a:ext>
            </a:extLst>
          </p:cNvPr>
          <p:cNvPicPr>
            <a:picLocks noChangeAspect="1"/>
          </p:cNvPicPr>
          <p:nvPr/>
        </p:nvPicPr>
        <p:blipFill>
          <a:blip r:embed="rId3"/>
          <a:stretch>
            <a:fillRect/>
          </a:stretch>
        </p:blipFill>
        <p:spPr>
          <a:xfrm>
            <a:off x="363671" y="5239674"/>
            <a:ext cx="2058774" cy="1057756"/>
          </a:xfrm>
          <a:prstGeom prst="rect">
            <a:avLst/>
          </a:prstGeom>
        </p:spPr>
      </p:pic>
      <p:pic>
        <p:nvPicPr>
          <p:cNvPr id="7" name="Picture 6">
            <a:extLst>
              <a:ext uri="{FF2B5EF4-FFF2-40B4-BE49-F238E27FC236}">
                <a16:creationId xmlns:a16="http://schemas.microsoft.com/office/drawing/2014/main" id="{25AF13C2-FF5F-8C0F-44E7-40F75030E858}"/>
              </a:ext>
            </a:extLst>
          </p:cNvPr>
          <p:cNvPicPr>
            <a:picLocks noChangeAspect="1"/>
          </p:cNvPicPr>
          <p:nvPr/>
        </p:nvPicPr>
        <p:blipFill>
          <a:blip r:embed="rId4"/>
          <a:stretch>
            <a:fillRect/>
          </a:stretch>
        </p:blipFill>
        <p:spPr>
          <a:xfrm>
            <a:off x="2627756" y="5360555"/>
            <a:ext cx="3564808" cy="936875"/>
          </a:xfrm>
          <a:prstGeom prst="rect">
            <a:avLst/>
          </a:prstGeom>
        </p:spPr>
      </p:pic>
      <p:pic>
        <p:nvPicPr>
          <p:cNvPr id="9" name="Picture 8">
            <a:extLst>
              <a:ext uri="{FF2B5EF4-FFF2-40B4-BE49-F238E27FC236}">
                <a16:creationId xmlns:a16="http://schemas.microsoft.com/office/drawing/2014/main" id="{15886F13-9C4A-E618-D80B-2A3F5A4B1B02}"/>
              </a:ext>
            </a:extLst>
          </p:cNvPr>
          <p:cNvPicPr>
            <a:picLocks noChangeAspect="1"/>
          </p:cNvPicPr>
          <p:nvPr/>
        </p:nvPicPr>
        <p:blipFill>
          <a:blip r:embed="rId5"/>
          <a:stretch>
            <a:fillRect/>
          </a:stretch>
        </p:blipFill>
        <p:spPr>
          <a:xfrm>
            <a:off x="6832929" y="5457517"/>
            <a:ext cx="4219575" cy="742950"/>
          </a:xfrm>
          <a:prstGeom prst="rect">
            <a:avLst/>
          </a:prstGeom>
        </p:spPr>
      </p:pic>
    </p:spTree>
    <p:extLst>
      <p:ext uri="{BB962C8B-B14F-4D97-AF65-F5344CB8AC3E}">
        <p14:creationId xmlns:p14="http://schemas.microsoft.com/office/powerpoint/2010/main" val="320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Background</a:t>
            </a:r>
          </a:p>
        </p:txBody>
      </p:sp>
      <p:sp>
        <p:nvSpPr>
          <p:cNvPr id="3" name="Content Placeholder 2"/>
          <p:cNvSpPr>
            <a:spLocks noGrp="1"/>
          </p:cNvSpPr>
          <p:nvPr>
            <p:ph idx="1"/>
          </p:nvPr>
        </p:nvSpPr>
        <p:spPr/>
        <p:txBody>
          <a:bodyPr>
            <a:normAutofit/>
          </a:bodyPr>
          <a:lstStyle/>
          <a:p>
            <a:r>
              <a:rPr lang="en-US" dirty="0"/>
              <a:t>SSFA Project Activity - Develop Guidelines for classification of waters according to the LBS Protocol with support by RAC CIMAB</a:t>
            </a:r>
          </a:p>
          <a:p>
            <a:pPr lvl="1"/>
            <a:r>
              <a:rPr lang="en-US" dirty="0"/>
              <a:t>Questionnaire to countries on water classification systems.</a:t>
            </a:r>
          </a:p>
          <a:p>
            <a:pPr lvl="1"/>
            <a:r>
              <a:rPr lang="en-US" dirty="0"/>
              <a:t>A literature review on water classification systems used globally.</a:t>
            </a:r>
          </a:p>
          <a:p>
            <a:pPr lvl="1"/>
            <a:r>
              <a:rPr lang="en-US" dirty="0"/>
              <a:t>A review on water classification system according to the LBS Protocol implemented in the WCR</a:t>
            </a:r>
          </a:p>
          <a:p>
            <a:pPr lvl="1"/>
            <a:r>
              <a:rPr lang="en-US" dirty="0"/>
              <a:t>Sub-regional report received from RAC CIMAB based on questionnaire responses from Spanish Speaking countries on water classification system and implemented according to the LBS Protocol.</a:t>
            </a:r>
          </a:p>
          <a:p>
            <a:pPr lvl="1"/>
            <a:r>
              <a:rPr lang="en-US" dirty="0"/>
              <a:t>Integration of sub regional reports the results of both reports (sub-regional studies) and preparation of the final report</a:t>
            </a:r>
            <a:endParaRPr lang="en-TT" dirty="0"/>
          </a:p>
        </p:txBody>
      </p:sp>
      <p:sp>
        <p:nvSpPr>
          <p:cNvPr id="4" name="Slide Number Placeholder 3"/>
          <p:cNvSpPr>
            <a:spLocks noGrp="1"/>
          </p:cNvSpPr>
          <p:nvPr>
            <p:ph type="sldNum" sz="quarter" idx="12"/>
          </p:nvPr>
        </p:nvSpPr>
        <p:spPr/>
        <p:txBody>
          <a:bodyPr/>
          <a:lstStyle/>
          <a:p>
            <a:fld id="{7510FC4A-27D1-4BD3-9EA2-D3CDD68E63D3}" type="slidenum">
              <a:rPr lang="en-TT" smtClean="0"/>
              <a:t>4</a:t>
            </a:fld>
            <a:endParaRPr lang="en-TT" dirty="0"/>
          </a:p>
        </p:txBody>
      </p:sp>
    </p:spTree>
    <p:extLst>
      <p:ext uri="{BB962C8B-B14F-4D97-AF65-F5344CB8AC3E}">
        <p14:creationId xmlns:p14="http://schemas.microsoft.com/office/powerpoint/2010/main" val="97760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Background</a:t>
            </a:r>
          </a:p>
        </p:txBody>
      </p:sp>
      <p:sp>
        <p:nvSpPr>
          <p:cNvPr id="3" name="Content Placeholder 2"/>
          <p:cNvSpPr>
            <a:spLocks noGrp="1"/>
          </p:cNvSpPr>
          <p:nvPr>
            <p:ph idx="1"/>
          </p:nvPr>
        </p:nvSpPr>
        <p:spPr/>
        <p:txBody>
          <a:bodyPr/>
          <a:lstStyle/>
          <a:p>
            <a:r>
              <a:rPr lang="en-TT" dirty="0"/>
              <a:t>Twenty (20) countries assessed – 10 English Speaking and 10 Spanish Speaking countries</a:t>
            </a:r>
          </a:p>
          <a:p>
            <a:endParaRPr lang="en-TT" dirty="0"/>
          </a:p>
          <a:p>
            <a:r>
              <a:rPr lang="en-TT" dirty="0"/>
              <a:t>Questionnaire designed by both RACs was circulated to respective LBS focal points</a:t>
            </a:r>
          </a:p>
          <a:p>
            <a:endParaRPr lang="en-TT" dirty="0"/>
          </a:p>
          <a:p>
            <a:r>
              <a:rPr lang="en-TT" dirty="0"/>
              <a:t>Literature review was conducted on global examples from South America, Europe, Asia etc.</a:t>
            </a:r>
          </a:p>
        </p:txBody>
      </p:sp>
      <p:sp>
        <p:nvSpPr>
          <p:cNvPr id="4" name="Slide Number Placeholder 3"/>
          <p:cNvSpPr>
            <a:spLocks noGrp="1"/>
          </p:cNvSpPr>
          <p:nvPr>
            <p:ph type="sldNum" sz="quarter" idx="12"/>
          </p:nvPr>
        </p:nvSpPr>
        <p:spPr/>
        <p:txBody>
          <a:bodyPr/>
          <a:lstStyle/>
          <a:p>
            <a:fld id="{7510FC4A-27D1-4BD3-9EA2-D3CDD68E63D3}" type="slidenum">
              <a:rPr lang="en-TT" smtClean="0"/>
              <a:t>5</a:t>
            </a:fld>
            <a:endParaRPr lang="en-TT" dirty="0"/>
          </a:p>
        </p:txBody>
      </p:sp>
    </p:spTree>
    <p:extLst>
      <p:ext uri="{BB962C8B-B14F-4D97-AF65-F5344CB8AC3E}">
        <p14:creationId xmlns:p14="http://schemas.microsoft.com/office/powerpoint/2010/main" val="406334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a:t>Countries Assessed for Water Classification</a:t>
            </a:r>
          </a:p>
        </p:txBody>
      </p:sp>
      <p:sp>
        <p:nvSpPr>
          <p:cNvPr id="5" name="Content Placeholder 4"/>
          <p:cNvSpPr>
            <a:spLocks noGrp="1"/>
          </p:cNvSpPr>
          <p:nvPr>
            <p:ph sz="half" idx="1"/>
          </p:nvPr>
        </p:nvSpPr>
        <p:spPr/>
        <p:txBody>
          <a:bodyPr>
            <a:normAutofit fontScale="92500" lnSpcReduction="10000"/>
          </a:bodyPr>
          <a:lstStyle/>
          <a:p>
            <a:r>
              <a:rPr lang="en-TT" dirty="0"/>
              <a:t>Antigua and Barbuda </a:t>
            </a:r>
          </a:p>
          <a:p>
            <a:r>
              <a:rPr lang="en-TT" dirty="0"/>
              <a:t>The Bahamas</a:t>
            </a:r>
          </a:p>
          <a:p>
            <a:r>
              <a:rPr lang="en-TT" dirty="0"/>
              <a:t>Barbados</a:t>
            </a:r>
          </a:p>
          <a:p>
            <a:r>
              <a:rPr lang="en-TT" dirty="0"/>
              <a:t>Belize</a:t>
            </a:r>
          </a:p>
          <a:p>
            <a:r>
              <a:rPr lang="en-TT" dirty="0"/>
              <a:t>Grenada</a:t>
            </a:r>
          </a:p>
          <a:p>
            <a:r>
              <a:rPr lang="en-TT" dirty="0"/>
              <a:t>Guyana </a:t>
            </a:r>
          </a:p>
          <a:p>
            <a:r>
              <a:rPr lang="en-TT" dirty="0"/>
              <a:t>Jamaica </a:t>
            </a:r>
          </a:p>
          <a:p>
            <a:r>
              <a:rPr lang="en-TT" dirty="0"/>
              <a:t>Saint Lucia </a:t>
            </a:r>
          </a:p>
          <a:p>
            <a:r>
              <a:rPr lang="en-TT" dirty="0"/>
              <a:t>Trinidad and Tobago </a:t>
            </a:r>
          </a:p>
          <a:p>
            <a:r>
              <a:rPr lang="en-TT" dirty="0"/>
              <a:t>United States of America</a:t>
            </a:r>
          </a:p>
        </p:txBody>
      </p:sp>
      <p:sp>
        <p:nvSpPr>
          <p:cNvPr id="6" name="Content Placeholder 5"/>
          <p:cNvSpPr>
            <a:spLocks noGrp="1"/>
          </p:cNvSpPr>
          <p:nvPr>
            <p:ph sz="half" idx="2"/>
          </p:nvPr>
        </p:nvSpPr>
        <p:spPr/>
        <p:txBody>
          <a:bodyPr>
            <a:normAutofit fontScale="92500" lnSpcReduction="10000"/>
          </a:bodyPr>
          <a:lstStyle/>
          <a:p>
            <a:r>
              <a:rPr lang="es-ES" dirty="0"/>
              <a:t>Colombia </a:t>
            </a:r>
          </a:p>
          <a:p>
            <a:r>
              <a:rPr lang="es-ES" dirty="0"/>
              <a:t>Costa Rica </a:t>
            </a:r>
          </a:p>
          <a:p>
            <a:r>
              <a:rPr lang="es-ES" dirty="0"/>
              <a:t>Cuba </a:t>
            </a:r>
          </a:p>
          <a:p>
            <a:r>
              <a:rPr lang="es-ES" dirty="0"/>
              <a:t>Guatemala </a:t>
            </a:r>
          </a:p>
          <a:p>
            <a:r>
              <a:rPr lang="es-ES" dirty="0"/>
              <a:t>Honduras</a:t>
            </a:r>
          </a:p>
          <a:p>
            <a:r>
              <a:rPr lang="en-TT" dirty="0"/>
              <a:t>Mexico</a:t>
            </a:r>
            <a:r>
              <a:rPr lang="es-ES" dirty="0"/>
              <a:t> </a:t>
            </a:r>
          </a:p>
          <a:p>
            <a:r>
              <a:rPr lang="es-ES" dirty="0"/>
              <a:t>Nicaragua </a:t>
            </a:r>
          </a:p>
          <a:p>
            <a:r>
              <a:rPr lang="en-TT" dirty="0"/>
              <a:t>Dominican Republic </a:t>
            </a:r>
          </a:p>
          <a:p>
            <a:r>
              <a:rPr lang="en-TT" dirty="0"/>
              <a:t>Panama</a:t>
            </a:r>
          </a:p>
          <a:p>
            <a:r>
              <a:rPr lang="es-ES" dirty="0"/>
              <a:t>Venezuela</a:t>
            </a:r>
            <a:endParaRPr lang="en-TT" dirty="0"/>
          </a:p>
        </p:txBody>
      </p:sp>
      <p:sp>
        <p:nvSpPr>
          <p:cNvPr id="2" name="Slide Number Placeholder 1"/>
          <p:cNvSpPr>
            <a:spLocks noGrp="1"/>
          </p:cNvSpPr>
          <p:nvPr>
            <p:ph type="sldNum" sz="quarter" idx="12"/>
          </p:nvPr>
        </p:nvSpPr>
        <p:spPr/>
        <p:txBody>
          <a:bodyPr/>
          <a:lstStyle/>
          <a:p>
            <a:fld id="{7510FC4A-27D1-4BD3-9EA2-D3CDD68E63D3}" type="slidenum">
              <a:rPr lang="en-TT" smtClean="0"/>
              <a:t>6</a:t>
            </a:fld>
            <a:endParaRPr lang="en-TT"/>
          </a:p>
        </p:txBody>
      </p:sp>
    </p:spTree>
    <p:extLst>
      <p:ext uri="{BB962C8B-B14F-4D97-AF65-F5344CB8AC3E}">
        <p14:creationId xmlns:p14="http://schemas.microsoft.com/office/powerpoint/2010/main" val="13198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Methodology </a:t>
            </a:r>
          </a:p>
        </p:txBody>
      </p:sp>
      <p:sp>
        <p:nvSpPr>
          <p:cNvPr id="6" name="Content Placeholder 5"/>
          <p:cNvSpPr>
            <a:spLocks noGrp="1"/>
          </p:cNvSpPr>
          <p:nvPr>
            <p:ph idx="1"/>
          </p:nvPr>
        </p:nvSpPr>
        <p:spPr/>
        <p:txBody>
          <a:bodyPr>
            <a:normAutofit/>
          </a:bodyPr>
          <a:lstStyle/>
          <a:p>
            <a:r>
              <a:rPr lang="en-US" dirty="0"/>
              <a:t>Questionnaire was circulated to respective LBS focal points of each country</a:t>
            </a:r>
          </a:p>
          <a:p>
            <a:endParaRPr lang="en-US" dirty="0"/>
          </a:p>
          <a:p>
            <a:r>
              <a:rPr lang="en-US" dirty="0"/>
              <a:t>The aim was to gain insight into the legislative instruments and/or existing processes of each country in the classification of coastal water bodies</a:t>
            </a:r>
          </a:p>
          <a:p>
            <a:endParaRPr lang="en-US" dirty="0"/>
          </a:p>
          <a:p>
            <a:r>
              <a:rPr lang="en-US" dirty="0"/>
              <a:t>A total of 7 countries (Barbados, Belize, Guyana, Honduras, Jamaica, Trinidad and Tobago and the United States of America) responded to the questionnaire</a:t>
            </a:r>
          </a:p>
          <a:p>
            <a:pPr marL="0" indent="0">
              <a:buNone/>
            </a:pPr>
            <a:endParaRPr lang="en-TT" dirty="0"/>
          </a:p>
        </p:txBody>
      </p:sp>
      <p:sp>
        <p:nvSpPr>
          <p:cNvPr id="2" name="Slide Number Placeholder 1"/>
          <p:cNvSpPr>
            <a:spLocks noGrp="1"/>
          </p:cNvSpPr>
          <p:nvPr>
            <p:ph type="sldNum" sz="quarter" idx="12"/>
          </p:nvPr>
        </p:nvSpPr>
        <p:spPr/>
        <p:txBody>
          <a:bodyPr/>
          <a:lstStyle/>
          <a:p>
            <a:fld id="{7510FC4A-27D1-4BD3-9EA2-D3CDD68E63D3}" type="slidenum">
              <a:rPr lang="en-TT" smtClean="0"/>
              <a:t>7</a:t>
            </a:fld>
            <a:endParaRPr lang="en-TT"/>
          </a:p>
        </p:txBody>
      </p:sp>
    </p:spTree>
    <p:extLst>
      <p:ext uri="{BB962C8B-B14F-4D97-AF65-F5344CB8AC3E}">
        <p14:creationId xmlns:p14="http://schemas.microsoft.com/office/powerpoint/2010/main" val="343836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a:t>Methodology </a:t>
            </a:r>
          </a:p>
        </p:txBody>
      </p:sp>
      <p:sp>
        <p:nvSpPr>
          <p:cNvPr id="6" name="Content Placeholder 5"/>
          <p:cNvSpPr>
            <a:spLocks noGrp="1"/>
          </p:cNvSpPr>
          <p:nvPr>
            <p:ph idx="1"/>
          </p:nvPr>
        </p:nvSpPr>
        <p:spPr/>
        <p:txBody>
          <a:bodyPr>
            <a:normAutofit/>
          </a:bodyPr>
          <a:lstStyle/>
          <a:p>
            <a:r>
              <a:rPr lang="en-US" dirty="0"/>
              <a:t>Due to limited feedback, a desktop study was completed to gather any existing information on each country for water classification</a:t>
            </a:r>
          </a:p>
          <a:p>
            <a:endParaRPr lang="en-US" dirty="0"/>
          </a:p>
          <a:p>
            <a:r>
              <a:rPr lang="en-US" dirty="0"/>
              <a:t>Main data sources were legal instruments from each country related to the subject (standards, resolutions, laws, decrees)</a:t>
            </a:r>
          </a:p>
          <a:p>
            <a:endParaRPr lang="en-US" dirty="0"/>
          </a:p>
          <a:p>
            <a:r>
              <a:rPr lang="en-US" dirty="0"/>
              <a:t>The results obtained in each sub-regional study were collated, organized and then integrated for presentation under a single regional report. </a:t>
            </a:r>
            <a:endParaRPr lang="en-TT" dirty="0"/>
          </a:p>
        </p:txBody>
      </p:sp>
      <p:sp>
        <p:nvSpPr>
          <p:cNvPr id="2" name="Slide Number Placeholder 1"/>
          <p:cNvSpPr>
            <a:spLocks noGrp="1"/>
          </p:cNvSpPr>
          <p:nvPr>
            <p:ph type="sldNum" sz="quarter" idx="12"/>
          </p:nvPr>
        </p:nvSpPr>
        <p:spPr/>
        <p:txBody>
          <a:bodyPr/>
          <a:lstStyle/>
          <a:p>
            <a:fld id="{7510FC4A-27D1-4BD3-9EA2-D3CDD68E63D3}" type="slidenum">
              <a:rPr lang="en-TT" smtClean="0"/>
              <a:t>8</a:t>
            </a:fld>
            <a:endParaRPr lang="en-TT"/>
          </a:p>
        </p:txBody>
      </p:sp>
    </p:spTree>
    <p:extLst>
      <p:ext uri="{BB962C8B-B14F-4D97-AF65-F5344CB8AC3E}">
        <p14:creationId xmlns:p14="http://schemas.microsoft.com/office/powerpoint/2010/main" val="363183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Water Classification of the LBS Protocol</a:t>
            </a:r>
          </a:p>
        </p:txBody>
      </p:sp>
      <p:sp>
        <p:nvSpPr>
          <p:cNvPr id="3" name="Content Placeholder 2"/>
          <p:cNvSpPr>
            <a:spLocks noGrp="1"/>
          </p:cNvSpPr>
          <p:nvPr>
            <p:ph sz="half" idx="1"/>
          </p:nvPr>
        </p:nvSpPr>
        <p:spPr/>
        <p:txBody>
          <a:bodyPr>
            <a:normAutofit/>
          </a:bodyPr>
          <a:lstStyle/>
          <a:p>
            <a:r>
              <a:rPr lang="en-US" dirty="0"/>
              <a:t>Class I waters are defined as waters containing:</a:t>
            </a:r>
          </a:p>
          <a:p>
            <a:pPr marL="971550" lvl="1" indent="-514350">
              <a:buFont typeface="+mj-lt"/>
              <a:buAutoNum type="romanUcPeriod"/>
            </a:pPr>
            <a:r>
              <a:rPr lang="en-US" dirty="0"/>
              <a:t>Coral reefs, seagrass beds, or mangroves;</a:t>
            </a:r>
          </a:p>
          <a:p>
            <a:pPr marL="971550" lvl="1" indent="-514350">
              <a:buFont typeface="+mj-lt"/>
              <a:buAutoNum type="romanUcPeriod"/>
            </a:pPr>
            <a:r>
              <a:rPr lang="en-US" dirty="0"/>
              <a:t>Critical breeding, nursery or forage areas for aquatic and terrestrial life;</a:t>
            </a:r>
          </a:p>
          <a:p>
            <a:pPr marL="971550" lvl="1" indent="-514350">
              <a:buFont typeface="+mj-lt"/>
              <a:buAutoNum type="romanUcPeriod"/>
            </a:pPr>
            <a:r>
              <a:rPr lang="en-US" dirty="0"/>
              <a:t>Areas that provide habitat for species protected under the Protocol Concerning Specially Protected Areas and Wildlife to the Convention (the SPAW Protocol);</a:t>
            </a:r>
          </a:p>
          <a:p>
            <a:pPr marL="971550" lvl="1" indent="-514350">
              <a:buFont typeface="+mj-lt"/>
              <a:buAutoNum type="romanUcPeriod"/>
            </a:pPr>
            <a:r>
              <a:rPr lang="en-US" dirty="0"/>
              <a:t>Protected areas listed in the SPAW Protocol; and</a:t>
            </a:r>
          </a:p>
          <a:p>
            <a:pPr marL="971550" lvl="1" indent="-514350">
              <a:buFont typeface="+mj-lt"/>
              <a:buAutoNum type="romanUcPeriod"/>
            </a:pPr>
            <a:r>
              <a:rPr lang="en-US" dirty="0"/>
              <a:t>Waters used for recreation</a:t>
            </a:r>
          </a:p>
        </p:txBody>
      </p:sp>
      <p:sp>
        <p:nvSpPr>
          <p:cNvPr id="4" name="Content Placeholder 3"/>
          <p:cNvSpPr>
            <a:spLocks noGrp="1"/>
          </p:cNvSpPr>
          <p:nvPr>
            <p:ph sz="half" idx="2"/>
          </p:nvPr>
        </p:nvSpPr>
        <p:spPr/>
        <p:txBody>
          <a:bodyPr>
            <a:normAutofit/>
          </a:bodyPr>
          <a:lstStyle/>
          <a:p>
            <a:r>
              <a:rPr lang="en-US" dirty="0"/>
              <a:t>Class II waters </a:t>
            </a:r>
          </a:p>
          <a:p>
            <a:pPr lvl="1"/>
            <a:r>
              <a:rPr lang="en-US" dirty="0"/>
              <a:t>are defined as waters in the Convention area, other than Class I waters, that due to oceanographic, hydrologic, climatic or other factors are less sensitive to the impacts of domestic wastewater and where humans or living resources that are likely to be adversely affected by the discharges are not exposed to such discharges.</a:t>
            </a:r>
          </a:p>
          <a:p>
            <a:endParaRPr lang="en-TT" dirty="0"/>
          </a:p>
        </p:txBody>
      </p:sp>
      <p:sp>
        <p:nvSpPr>
          <p:cNvPr id="5" name="Slide Number Placeholder 4"/>
          <p:cNvSpPr>
            <a:spLocks noGrp="1"/>
          </p:cNvSpPr>
          <p:nvPr>
            <p:ph type="sldNum" sz="quarter" idx="12"/>
          </p:nvPr>
        </p:nvSpPr>
        <p:spPr/>
        <p:txBody>
          <a:bodyPr/>
          <a:lstStyle/>
          <a:p>
            <a:fld id="{7510FC4A-27D1-4BD3-9EA2-D3CDD68E63D3}" type="slidenum">
              <a:rPr lang="en-TT" smtClean="0"/>
              <a:t>9</a:t>
            </a:fld>
            <a:endParaRPr lang="en-TT"/>
          </a:p>
        </p:txBody>
      </p:sp>
    </p:spTree>
    <p:extLst>
      <p:ext uri="{BB962C8B-B14F-4D97-AF65-F5344CB8AC3E}">
        <p14:creationId xmlns:p14="http://schemas.microsoft.com/office/powerpoint/2010/main" val="2337839808"/>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85A8B14B-0A2E-4EB4-8486-EA2CD2D0A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de3967-4b29-49c8-add0-1b77de203898"/>
    <ds:schemaRef ds:uri="0f1cb922-524b-4a63-a729-f715e5c73bc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42DF2-66E5-4D7F-A6EF-02437410C596}">
  <ds:schemaRefs>
    <ds:schemaRef ds:uri="http://schemas.microsoft.com/sharepoint/v3/contenttype/forms"/>
  </ds:schemaRefs>
</ds:datastoreItem>
</file>

<file path=customXml/itemProps3.xml><?xml version="1.0" encoding="utf-8"?>
<ds:datastoreItem xmlns:ds="http://schemas.openxmlformats.org/officeDocument/2006/customXml" ds:itemID="{1F343659-10CD-4E93-B78B-8EA9E19066C0}">
  <ds:schemaRefs>
    <ds:schemaRef ds:uri="http://www.w3.org/XML/1998/namespace"/>
    <ds:schemaRef ds:uri="http://schemas.microsoft.com/office/2006/documentManagement/types"/>
    <ds:schemaRef ds:uri="http://schemas.microsoft.com/office/2006/metadata/properties"/>
    <ds:schemaRef ds:uri="c2583394-88a1-4439-b5b2-dae03630a83b"/>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758e90b6-d6bc-44cb-ab4d-6c0c48985890"/>
    <ds:schemaRef ds:uri="0f1cb922-524b-4a63-a729-f715e5c73bc5"/>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emplate>Retrospect</Template>
  <TotalTime>1615</TotalTime>
  <Words>2733</Words>
  <Application>Microsoft Office PowerPoint</Application>
  <PresentationFormat>Widescreen</PresentationFormat>
  <Paragraphs>357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Guidelines for Classification of Waters According to the LBS Protocol</vt:lpstr>
      <vt:lpstr>Summary</vt:lpstr>
      <vt:lpstr>PowerPoint Presentation</vt:lpstr>
      <vt:lpstr>Background</vt:lpstr>
      <vt:lpstr>Background</vt:lpstr>
      <vt:lpstr>Countries Assessed for Water Classification</vt:lpstr>
      <vt:lpstr>Methodology </vt:lpstr>
      <vt:lpstr>Methodology </vt:lpstr>
      <vt:lpstr>Water Classification of the LBS Protocol</vt:lpstr>
      <vt:lpstr>Water Classification</vt:lpstr>
      <vt:lpstr>Water Classification in WCR</vt:lpstr>
      <vt:lpstr>Water Classification in WCR</vt:lpstr>
      <vt:lpstr>Water Classification in WCR - T&amp;T</vt:lpstr>
      <vt:lpstr>Water Classification in WCR - USA</vt:lpstr>
      <vt:lpstr>Water Classification in WCR – USA (FL)</vt:lpstr>
      <vt:lpstr>Water Classification in WCR –  Colombia</vt:lpstr>
      <vt:lpstr>Water Classification in WCR</vt:lpstr>
      <vt:lpstr>Water Classification in WCR - Honduras</vt:lpstr>
      <vt:lpstr>Water Classification in WCR</vt:lpstr>
      <vt:lpstr>Water Classification in WCR - Venezuela</vt:lpstr>
      <vt:lpstr>Water Classification in the WCR</vt:lpstr>
      <vt:lpstr>Water Classification in the WCR</vt:lpstr>
      <vt:lpstr>Water Classification in WCR </vt:lpstr>
      <vt:lpstr>Water Classification in WCR</vt:lpstr>
      <vt:lpstr>Water Classification in other Regions - The Philippines</vt:lpstr>
      <vt:lpstr>Water Classification in other Regions - South Africa</vt:lpstr>
      <vt:lpstr>PROPOSED GUIDELINES FOR WATER CLASSIFICATION</vt:lpstr>
      <vt:lpstr>PROPOSED GUIDELINES FOR WATER CLASSIFICATION</vt:lpstr>
      <vt:lpstr>Recommendations for Consideration of the Parties</vt:lpstr>
      <vt:lpstr>Recommendations to STAC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LBS STAC 7 Information Paper  Water Classification</dc:title>
  <dc:creator>Dr Maurice Narcis</dc:creator>
  <cp:lastModifiedBy>Laverne Walker</cp:lastModifiedBy>
  <cp:revision>98</cp:revision>
  <dcterms:created xsi:type="dcterms:W3CDTF">2025-07-08T01:23:13Z</dcterms:created>
  <dcterms:modified xsi:type="dcterms:W3CDTF">2025-07-21T19:48:50Z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y fmtid="{D5CDD505-2E9C-101B-9397-08002B2CF9AE}" pid="3" name="MediaServiceImageTags">
    <vt:lpwstr/>
  </property>
</Properties>
</file>